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9" r:id="rId3"/>
    <p:sldId id="261" r:id="rId4"/>
    <p:sldId id="267" r:id="rId5"/>
    <p:sldId id="264" r:id="rId6"/>
    <p:sldId id="260" r:id="rId7"/>
    <p:sldId id="265" r:id="rId8"/>
    <p:sldId id="284" r:id="rId9"/>
    <p:sldId id="271" r:id="rId10"/>
    <p:sldId id="272" r:id="rId11"/>
    <p:sldId id="273" r:id="rId12"/>
    <p:sldId id="279" r:id="rId13"/>
    <p:sldId id="280" r:id="rId14"/>
    <p:sldId id="285" r:id="rId15"/>
    <p:sldId id="291" r:id="rId16"/>
    <p:sldId id="277" r:id="rId17"/>
    <p:sldId id="289" r:id="rId18"/>
    <p:sldId id="294" r:id="rId19"/>
    <p:sldId id="297" r:id="rId20"/>
    <p:sldId id="300" r:id="rId21"/>
    <p:sldId id="304" r:id="rId22"/>
    <p:sldId id="303" r:id="rId23"/>
    <p:sldId id="305" r:id="rId24"/>
    <p:sldId id="306" r:id="rId25"/>
    <p:sldId id="307" r:id="rId26"/>
    <p:sldId id="308" r:id="rId27"/>
    <p:sldId id="30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N</a:t>
            </a:r>
            <a:r>
              <a:rPr lang="en-US" dirty="0" smtClean="0"/>
              <a:t>umber </a:t>
            </a:r>
            <a:r>
              <a:rPr lang="en-US" dirty="0"/>
              <a:t>of </a:t>
            </a:r>
            <a:r>
              <a:rPr lang="en-US" dirty="0" smtClean="0"/>
              <a:t>Eagle Ford</a:t>
            </a:r>
            <a:r>
              <a:rPr lang="en-US" baseline="0" dirty="0" smtClean="0"/>
              <a:t> </a:t>
            </a:r>
            <a:r>
              <a:rPr lang="en-US" dirty="0" smtClean="0"/>
              <a:t>wells over time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3531228714753876"/>
          <c:y val="7.6227462056373416E-2"/>
          <c:w val="0.68921816725572038"/>
          <c:h val="0.86933113659705585"/>
        </c:manualLayout>
      </c:layout>
      <c:lineChart>
        <c:grouping val="standard"/>
        <c:varyColors val="0"/>
        <c:ser>
          <c:idx val="0"/>
          <c:order val="0"/>
          <c:tx>
            <c:v>number of wells</c:v>
          </c:tx>
          <c:marker>
            <c:symbol val="none"/>
          </c:marker>
          <c:cat>
            <c:numRef>
              <c:f>'Orig sort by spud'!$AJ$2:$AJ$4982</c:f>
              <c:numCache>
                <c:formatCode>mmm\ dd\,\ yyyy</c:formatCode>
                <c:ptCount val="4981"/>
                <c:pt idx="0">
                  <c:v>37009</c:v>
                </c:pt>
                <c:pt idx="1">
                  <c:v>37044</c:v>
                </c:pt>
                <c:pt idx="2">
                  <c:v>37447</c:v>
                </c:pt>
                <c:pt idx="3">
                  <c:v>37502</c:v>
                </c:pt>
                <c:pt idx="4">
                  <c:v>37700</c:v>
                </c:pt>
                <c:pt idx="5">
                  <c:v>37848</c:v>
                </c:pt>
                <c:pt idx="6">
                  <c:v>38636</c:v>
                </c:pt>
                <c:pt idx="7">
                  <c:v>38655</c:v>
                </c:pt>
                <c:pt idx="8">
                  <c:v>38761</c:v>
                </c:pt>
                <c:pt idx="9">
                  <c:v>38848</c:v>
                </c:pt>
                <c:pt idx="10">
                  <c:v>39054</c:v>
                </c:pt>
                <c:pt idx="11">
                  <c:v>39060</c:v>
                </c:pt>
                <c:pt idx="12">
                  <c:v>39095</c:v>
                </c:pt>
                <c:pt idx="13">
                  <c:v>39121</c:v>
                </c:pt>
                <c:pt idx="14">
                  <c:v>39326</c:v>
                </c:pt>
                <c:pt idx="15">
                  <c:v>39386</c:v>
                </c:pt>
                <c:pt idx="16">
                  <c:v>39436</c:v>
                </c:pt>
                <c:pt idx="17">
                  <c:v>39459</c:v>
                </c:pt>
                <c:pt idx="18">
                  <c:v>39463</c:v>
                </c:pt>
                <c:pt idx="19">
                  <c:v>39464</c:v>
                </c:pt>
                <c:pt idx="20">
                  <c:v>39464</c:v>
                </c:pt>
                <c:pt idx="21">
                  <c:v>39489</c:v>
                </c:pt>
                <c:pt idx="22">
                  <c:v>39505</c:v>
                </c:pt>
                <c:pt idx="23">
                  <c:v>39505</c:v>
                </c:pt>
                <c:pt idx="24">
                  <c:v>39506</c:v>
                </c:pt>
                <c:pt idx="25">
                  <c:v>39522</c:v>
                </c:pt>
                <c:pt idx="26">
                  <c:v>39526</c:v>
                </c:pt>
                <c:pt idx="27">
                  <c:v>39533</c:v>
                </c:pt>
                <c:pt idx="28">
                  <c:v>39550</c:v>
                </c:pt>
                <c:pt idx="29">
                  <c:v>39550</c:v>
                </c:pt>
                <c:pt idx="30">
                  <c:v>39552</c:v>
                </c:pt>
                <c:pt idx="31">
                  <c:v>39568</c:v>
                </c:pt>
                <c:pt idx="32">
                  <c:v>39572</c:v>
                </c:pt>
                <c:pt idx="33">
                  <c:v>39592</c:v>
                </c:pt>
                <c:pt idx="34">
                  <c:v>39595</c:v>
                </c:pt>
                <c:pt idx="35">
                  <c:v>39609</c:v>
                </c:pt>
                <c:pt idx="36">
                  <c:v>39615</c:v>
                </c:pt>
                <c:pt idx="37">
                  <c:v>39624</c:v>
                </c:pt>
                <c:pt idx="38">
                  <c:v>39643</c:v>
                </c:pt>
                <c:pt idx="39">
                  <c:v>39648</c:v>
                </c:pt>
                <c:pt idx="40">
                  <c:v>39679</c:v>
                </c:pt>
                <c:pt idx="41">
                  <c:v>39693</c:v>
                </c:pt>
                <c:pt idx="42">
                  <c:v>39696</c:v>
                </c:pt>
                <c:pt idx="43">
                  <c:v>39708</c:v>
                </c:pt>
                <c:pt idx="44">
                  <c:v>39720</c:v>
                </c:pt>
                <c:pt idx="45">
                  <c:v>39726</c:v>
                </c:pt>
                <c:pt idx="46">
                  <c:v>39727</c:v>
                </c:pt>
                <c:pt idx="47">
                  <c:v>39762</c:v>
                </c:pt>
                <c:pt idx="48">
                  <c:v>39765</c:v>
                </c:pt>
                <c:pt idx="49">
                  <c:v>39784</c:v>
                </c:pt>
                <c:pt idx="50">
                  <c:v>39790</c:v>
                </c:pt>
                <c:pt idx="51">
                  <c:v>39798</c:v>
                </c:pt>
                <c:pt idx="52">
                  <c:v>39799</c:v>
                </c:pt>
                <c:pt idx="53">
                  <c:v>39801</c:v>
                </c:pt>
                <c:pt idx="54">
                  <c:v>39811</c:v>
                </c:pt>
                <c:pt idx="55">
                  <c:v>39815</c:v>
                </c:pt>
                <c:pt idx="56">
                  <c:v>39835</c:v>
                </c:pt>
                <c:pt idx="57">
                  <c:v>39850</c:v>
                </c:pt>
                <c:pt idx="58">
                  <c:v>39861</c:v>
                </c:pt>
                <c:pt idx="59">
                  <c:v>39880</c:v>
                </c:pt>
                <c:pt idx="60">
                  <c:v>39881</c:v>
                </c:pt>
                <c:pt idx="61">
                  <c:v>39883</c:v>
                </c:pt>
                <c:pt idx="62">
                  <c:v>39884</c:v>
                </c:pt>
                <c:pt idx="63">
                  <c:v>39887</c:v>
                </c:pt>
                <c:pt idx="64">
                  <c:v>39901</c:v>
                </c:pt>
                <c:pt idx="65">
                  <c:v>39911</c:v>
                </c:pt>
                <c:pt idx="66">
                  <c:v>39918</c:v>
                </c:pt>
                <c:pt idx="67">
                  <c:v>39925</c:v>
                </c:pt>
                <c:pt idx="68">
                  <c:v>39928</c:v>
                </c:pt>
                <c:pt idx="69">
                  <c:v>39931</c:v>
                </c:pt>
                <c:pt idx="70">
                  <c:v>39937</c:v>
                </c:pt>
                <c:pt idx="71">
                  <c:v>39938</c:v>
                </c:pt>
                <c:pt idx="72">
                  <c:v>39952</c:v>
                </c:pt>
                <c:pt idx="73">
                  <c:v>39959</c:v>
                </c:pt>
                <c:pt idx="74">
                  <c:v>39959</c:v>
                </c:pt>
                <c:pt idx="75">
                  <c:v>39962</c:v>
                </c:pt>
                <c:pt idx="76">
                  <c:v>39970</c:v>
                </c:pt>
                <c:pt idx="77">
                  <c:v>39971</c:v>
                </c:pt>
                <c:pt idx="78">
                  <c:v>39978</c:v>
                </c:pt>
                <c:pt idx="79">
                  <c:v>39982</c:v>
                </c:pt>
                <c:pt idx="80">
                  <c:v>39987</c:v>
                </c:pt>
                <c:pt idx="81">
                  <c:v>39994</c:v>
                </c:pt>
                <c:pt idx="82">
                  <c:v>39995</c:v>
                </c:pt>
                <c:pt idx="83">
                  <c:v>39996</c:v>
                </c:pt>
                <c:pt idx="84">
                  <c:v>39997</c:v>
                </c:pt>
                <c:pt idx="85">
                  <c:v>39999</c:v>
                </c:pt>
                <c:pt idx="86">
                  <c:v>40007</c:v>
                </c:pt>
                <c:pt idx="87">
                  <c:v>40008</c:v>
                </c:pt>
                <c:pt idx="88">
                  <c:v>40011</c:v>
                </c:pt>
                <c:pt idx="89">
                  <c:v>40012</c:v>
                </c:pt>
                <c:pt idx="90">
                  <c:v>40016</c:v>
                </c:pt>
                <c:pt idx="91">
                  <c:v>40018</c:v>
                </c:pt>
                <c:pt idx="92">
                  <c:v>40021</c:v>
                </c:pt>
                <c:pt idx="93">
                  <c:v>40024</c:v>
                </c:pt>
                <c:pt idx="94">
                  <c:v>40024</c:v>
                </c:pt>
                <c:pt idx="95">
                  <c:v>40028</c:v>
                </c:pt>
                <c:pt idx="96">
                  <c:v>40032</c:v>
                </c:pt>
                <c:pt idx="97">
                  <c:v>40035</c:v>
                </c:pt>
                <c:pt idx="98">
                  <c:v>40037</c:v>
                </c:pt>
                <c:pt idx="99">
                  <c:v>40037</c:v>
                </c:pt>
                <c:pt idx="100">
                  <c:v>40040</c:v>
                </c:pt>
                <c:pt idx="101">
                  <c:v>40043</c:v>
                </c:pt>
                <c:pt idx="102">
                  <c:v>40044</c:v>
                </c:pt>
                <c:pt idx="103">
                  <c:v>40046</c:v>
                </c:pt>
                <c:pt idx="104">
                  <c:v>40047</c:v>
                </c:pt>
                <c:pt idx="105">
                  <c:v>40056</c:v>
                </c:pt>
                <c:pt idx="106">
                  <c:v>40062</c:v>
                </c:pt>
                <c:pt idx="107">
                  <c:v>40063</c:v>
                </c:pt>
                <c:pt idx="108">
                  <c:v>40063</c:v>
                </c:pt>
                <c:pt idx="109">
                  <c:v>40064</c:v>
                </c:pt>
                <c:pt idx="110">
                  <c:v>40068</c:v>
                </c:pt>
                <c:pt idx="111">
                  <c:v>40071</c:v>
                </c:pt>
                <c:pt idx="112">
                  <c:v>40071</c:v>
                </c:pt>
                <c:pt idx="113">
                  <c:v>40076</c:v>
                </c:pt>
                <c:pt idx="114">
                  <c:v>40078</c:v>
                </c:pt>
                <c:pt idx="115">
                  <c:v>40079</c:v>
                </c:pt>
                <c:pt idx="116">
                  <c:v>40086</c:v>
                </c:pt>
                <c:pt idx="117">
                  <c:v>40087</c:v>
                </c:pt>
                <c:pt idx="118">
                  <c:v>40093</c:v>
                </c:pt>
                <c:pt idx="119">
                  <c:v>40095</c:v>
                </c:pt>
                <c:pt idx="120">
                  <c:v>40100</c:v>
                </c:pt>
                <c:pt idx="121">
                  <c:v>40102</c:v>
                </c:pt>
                <c:pt idx="122">
                  <c:v>40104</c:v>
                </c:pt>
                <c:pt idx="123">
                  <c:v>40104</c:v>
                </c:pt>
                <c:pt idx="124">
                  <c:v>40105</c:v>
                </c:pt>
                <c:pt idx="125">
                  <c:v>40105</c:v>
                </c:pt>
                <c:pt idx="126">
                  <c:v>40107</c:v>
                </c:pt>
                <c:pt idx="127">
                  <c:v>40112</c:v>
                </c:pt>
                <c:pt idx="128">
                  <c:v>40118</c:v>
                </c:pt>
                <c:pt idx="129">
                  <c:v>40119</c:v>
                </c:pt>
                <c:pt idx="130">
                  <c:v>40123</c:v>
                </c:pt>
                <c:pt idx="131">
                  <c:v>40125</c:v>
                </c:pt>
                <c:pt idx="132">
                  <c:v>40125</c:v>
                </c:pt>
                <c:pt idx="133">
                  <c:v>40127</c:v>
                </c:pt>
                <c:pt idx="134">
                  <c:v>40127</c:v>
                </c:pt>
                <c:pt idx="135">
                  <c:v>40128</c:v>
                </c:pt>
                <c:pt idx="136">
                  <c:v>40129</c:v>
                </c:pt>
                <c:pt idx="137">
                  <c:v>40130</c:v>
                </c:pt>
                <c:pt idx="138">
                  <c:v>40133</c:v>
                </c:pt>
                <c:pt idx="139">
                  <c:v>40134</c:v>
                </c:pt>
                <c:pt idx="140">
                  <c:v>40138</c:v>
                </c:pt>
                <c:pt idx="141">
                  <c:v>40141</c:v>
                </c:pt>
                <c:pt idx="142">
                  <c:v>40147</c:v>
                </c:pt>
                <c:pt idx="143">
                  <c:v>40147</c:v>
                </c:pt>
                <c:pt idx="144">
                  <c:v>40148</c:v>
                </c:pt>
                <c:pt idx="145">
                  <c:v>40152</c:v>
                </c:pt>
                <c:pt idx="146">
                  <c:v>40154</c:v>
                </c:pt>
                <c:pt idx="147">
                  <c:v>40154</c:v>
                </c:pt>
                <c:pt idx="148">
                  <c:v>40156</c:v>
                </c:pt>
                <c:pt idx="149">
                  <c:v>40157</c:v>
                </c:pt>
                <c:pt idx="150">
                  <c:v>40160</c:v>
                </c:pt>
                <c:pt idx="151">
                  <c:v>40162</c:v>
                </c:pt>
                <c:pt idx="152">
                  <c:v>40163</c:v>
                </c:pt>
                <c:pt idx="153">
                  <c:v>40164</c:v>
                </c:pt>
                <c:pt idx="154">
                  <c:v>40165</c:v>
                </c:pt>
                <c:pt idx="155">
                  <c:v>40168</c:v>
                </c:pt>
                <c:pt idx="156">
                  <c:v>40168</c:v>
                </c:pt>
                <c:pt idx="157">
                  <c:v>40168</c:v>
                </c:pt>
                <c:pt idx="158">
                  <c:v>40174</c:v>
                </c:pt>
                <c:pt idx="159">
                  <c:v>40176</c:v>
                </c:pt>
                <c:pt idx="160">
                  <c:v>40177</c:v>
                </c:pt>
                <c:pt idx="161">
                  <c:v>40180</c:v>
                </c:pt>
                <c:pt idx="162">
                  <c:v>40180</c:v>
                </c:pt>
                <c:pt idx="163">
                  <c:v>40180</c:v>
                </c:pt>
                <c:pt idx="164">
                  <c:v>40181</c:v>
                </c:pt>
                <c:pt idx="165">
                  <c:v>40182</c:v>
                </c:pt>
                <c:pt idx="166">
                  <c:v>40182</c:v>
                </c:pt>
                <c:pt idx="167">
                  <c:v>40182</c:v>
                </c:pt>
                <c:pt idx="168">
                  <c:v>40184</c:v>
                </c:pt>
                <c:pt idx="169">
                  <c:v>40186</c:v>
                </c:pt>
                <c:pt idx="170">
                  <c:v>40188</c:v>
                </c:pt>
                <c:pt idx="171">
                  <c:v>40189</c:v>
                </c:pt>
                <c:pt idx="172">
                  <c:v>40189</c:v>
                </c:pt>
                <c:pt idx="173">
                  <c:v>40191</c:v>
                </c:pt>
                <c:pt idx="174">
                  <c:v>40193</c:v>
                </c:pt>
                <c:pt idx="175">
                  <c:v>40194</c:v>
                </c:pt>
                <c:pt idx="176">
                  <c:v>40194</c:v>
                </c:pt>
                <c:pt idx="177">
                  <c:v>40196</c:v>
                </c:pt>
                <c:pt idx="178">
                  <c:v>40197</c:v>
                </c:pt>
                <c:pt idx="179">
                  <c:v>40198</c:v>
                </c:pt>
                <c:pt idx="180">
                  <c:v>40198</c:v>
                </c:pt>
                <c:pt idx="181">
                  <c:v>40199</c:v>
                </c:pt>
                <c:pt idx="182">
                  <c:v>40199</c:v>
                </c:pt>
                <c:pt idx="183">
                  <c:v>40200</c:v>
                </c:pt>
                <c:pt idx="184">
                  <c:v>40200</c:v>
                </c:pt>
                <c:pt idx="185">
                  <c:v>40202</c:v>
                </c:pt>
                <c:pt idx="186">
                  <c:v>40203</c:v>
                </c:pt>
                <c:pt idx="187">
                  <c:v>40203</c:v>
                </c:pt>
                <c:pt idx="188">
                  <c:v>40203</c:v>
                </c:pt>
                <c:pt idx="189">
                  <c:v>40204</c:v>
                </c:pt>
                <c:pt idx="190">
                  <c:v>40205</c:v>
                </c:pt>
                <c:pt idx="191">
                  <c:v>40205</c:v>
                </c:pt>
                <c:pt idx="192">
                  <c:v>40210</c:v>
                </c:pt>
                <c:pt idx="193">
                  <c:v>40213</c:v>
                </c:pt>
                <c:pt idx="194">
                  <c:v>40213</c:v>
                </c:pt>
                <c:pt idx="195">
                  <c:v>40215</c:v>
                </c:pt>
                <c:pt idx="196">
                  <c:v>40217</c:v>
                </c:pt>
                <c:pt idx="197">
                  <c:v>40219</c:v>
                </c:pt>
                <c:pt idx="198">
                  <c:v>40219</c:v>
                </c:pt>
                <c:pt idx="199">
                  <c:v>40219</c:v>
                </c:pt>
                <c:pt idx="200">
                  <c:v>40220</c:v>
                </c:pt>
                <c:pt idx="201">
                  <c:v>40221</c:v>
                </c:pt>
                <c:pt idx="202">
                  <c:v>40222</c:v>
                </c:pt>
                <c:pt idx="203">
                  <c:v>40223</c:v>
                </c:pt>
                <c:pt idx="204">
                  <c:v>40223</c:v>
                </c:pt>
                <c:pt idx="205">
                  <c:v>40226</c:v>
                </c:pt>
                <c:pt idx="206">
                  <c:v>40228</c:v>
                </c:pt>
                <c:pt idx="207">
                  <c:v>40228</c:v>
                </c:pt>
                <c:pt idx="208">
                  <c:v>40228</c:v>
                </c:pt>
                <c:pt idx="209">
                  <c:v>40230</c:v>
                </c:pt>
                <c:pt idx="210">
                  <c:v>40231</c:v>
                </c:pt>
                <c:pt idx="211">
                  <c:v>40233</c:v>
                </c:pt>
                <c:pt idx="212">
                  <c:v>40236</c:v>
                </c:pt>
                <c:pt idx="213">
                  <c:v>40236</c:v>
                </c:pt>
                <c:pt idx="214">
                  <c:v>40237</c:v>
                </c:pt>
                <c:pt idx="215">
                  <c:v>40239</c:v>
                </c:pt>
                <c:pt idx="216">
                  <c:v>40241</c:v>
                </c:pt>
                <c:pt idx="217">
                  <c:v>40244</c:v>
                </c:pt>
                <c:pt idx="218">
                  <c:v>40246</c:v>
                </c:pt>
                <c:pt idx="219">
                  <c:v>40246</c:v>
                </c:pt>
                <c:pt idx="220">
                  <c:v>40246</c:v>
                </c:pt>
                <c:pt idx="221">
                  <c:v>40247</c:v>
                </c:pt>
                <c:pt idx="222">
                  <c:v>40249</c:v>
                </c:pt>
                <c:pt idx="223">
                  <c:v>40251</c:v>
                </c:pt>
                <c:pt idx="224">
                  <c:v>40253</c:v>
                </c:pt>
                <c:pt idx="225">
                  <c:v>40255</c:v>
                </c:pt>
                <c:pt idx="226">
                  <c:v>40255</c:v>
                </c:pt>
                <c:pt idx="227">
                  <c:v>40255</c:v>
                </c:pt>
                <c:pt idx="228">
                  <c:v>40256</c:v>
                </c:pt>
                <c:pt idx="229">
                  <c:v>40256</c:v>
                </c:pt>
                <c:pt idx="230">
                  <c:v>40256</c:v>
                </c:pt>
                <c:pt idx="231">
                  <c:v>40257</c:v>
                </c:pt>
                <c:pt idx="232">
                  <c:v>40257</c:v>
                </c:pt>
                <c:pt idx="233">
                  <c:v>40258</c:v>
                </c:pt>
                <c:pt idx="234">
                  <c:v>40259</c:v>
                </c:pt>
                <c:pt idx="235">
                  <c:v>40259</c:v>
                </c:pt>
                <c:pt idx="236">
                  <c:v>40261</c:v>
                </c:pt>
                <c:pt idx="237">
                  <c:v>40261</c:v>
                </c:pt>
                <c:pt idx="238">
                  <c:v>40262</c:v>
                </c:pt>
                <c:pt idx="239">
                  <c:v>40262</c:v>
                </c:pt>
                <c:pt idx="240">
                  <c:v>40262</c:v>
                </c:pt>
                <c:pt idx="241">
                  <c:v>40264</c:v>
                </c:pt>
                <c:pt idx="242">
                  <c:v>40264</c:v>
                </c:pt>
                <c:pt idx="243">
                  <c:v>40264</c:v>
                </c:pt>
                <c:pt idx="244">
                  <c:v>40265</c:v>
                </c:pt>
                <c:pt idx="245">
                  <c:v>40265</c:v>
                </c:pt>
                <c:pt idx="246">
                  <c:v>40266</c:v>
                </c:pt>
                <c:pt idx="247">
                  <c:v>40267</c:v>
                </c:pt>
                <c:pt idx="248">
                  <c:v>40267</c:v>
                </c:pt>
                <c:pt idx="249">
                  <c:v>40269</c:v>
                </c:pt>
                <c:pt idx="250">
                  <c:v>40271</c:v>
                </c:pt>
                <c:pt idx="251">
                  <c:v>40271</c:v>
                </c:pt>
                <c:pt idx="252">
                  <c:v>40271</c:v>
                </c:pt>
                <c:pt idx="253">
                  <c:v>40272</c:v>
                </c:pt>
                <c:pt idx="254">
                  <c:v>40274</c:v>
                </c:pt>
                <c:pt idx="255">
                  <c:v>40275</c:v>
                </c:pt>
                <c:pt idx="256">
                  <c:v>40276</c:v>
                </c:pt>
                <c:pt idx="257">
                  <c:v>40276</c:v>
                </c:pt>
                <c:pt idx="258">
                  <c:v>40276</c:v>
                </c:pt>
                <c:pt idx="259">
                  <c:v>40277</c:v>
                </c:pt>
                <c:pt idx="260">
                  <c:v>40277</c:v>
                </c:pt>
                <c:pt idx="261">
                  <c:v>40278</c:v>
                </c:pt>
                <c:pt idx="262">
                  <c:v>40279</c:v>
                </c:pt>
                <c:pt idx="263">
                  <c:v>40279</c:v>
                </c:pt>
                <c:pt idx="264">
                  <c:v>40280</c:v>
                </c:pt>
                <c:pt idx="265">
                  <c:v>40280</c:v>
                </c:pt>
                <c:pt idx="266">
                  <c:v>40281</c:v>
                </c:pt>
                <c:pt idx="267">
                  <c:v>40283</c:v>
                </c:pt>
                <c:pt idx="268">
                  <c:v>40283</c:v>
                </c:pt>
                <c:pt idx="269">
                  <c:v>40284</c:v>
                </c:pt>
                <c:pt idx="270">
                  <c:v>40285</c:v>
                </c:pt>
                <c:pt idx="271">
                  <c:v>40285</c:v>
                </c:pt>
                <c:pt idx="272">
                  <c:v>40285</c:v>
                </c:pt>
                <c:pt idx="273">
                  <c:v>40287</c:v>
                </c:pt>
                <c:pt idx="274">
                  <c:v>40288</c:v>
                </c:pt>
                <c:pt idx="275">
                  <c:v>40288</c:v>
                </c:pt>
                <c:pt idx="276">
                  <c:v>40289</c:v>
                </c:pt>
                <c:pt idx="277">
                  <c:v>40290</c:v>
                </c:pt>
                <c:pt idx="278">
                  <c:v>40290</c:v>
                </c:pt>
                <c:pt idx="279">
                  <c:v>40291</c:v>
                </c:pt>
                <c:pt idx="280">
                  <c:v>40291</c:v>
                </c:pt>
                <c:pt idx="281">
                  <c:v>40294</c:v>
                </c:pt>
                <c:pt idx="282">
                  <c:v>40295</c:v>
                </c:pt>
                <c:pt idx="283">
                  <c:v>40295</c:v>
                </c:pt>
                <c:pt idx="284">
                  <c:v>40296</c:v>
                </c:pt>
                <c:pt idx="285">
                  <c:v>40296</c:v>
                </c:pt>
                <c:pt idx="286">
                  <c:v>40297</c:v>
                </c:pt>
                <c:pt idx="287">
                  <c:v>40297</c:v>
                </c:pt>
                <c:pt idx="288">
                  <c:v>40298</c:v>
                </c:pt>
                <c:pt idx="289">
                  <c:v>40298</c:v>
                </c:pt>
                <c:pt idx="290">
                  <c:v>40298</c:v>
                </c:pt>
                <c:pt idx="291">
                  <c:v>40299</c:v>
                </c:pt>
                <c:pt idx="292">
                  <c:v>40299</c:v>
                </c:pt>
                <c:pt idx="293">
                  <c:v>40300</c:v>
                </c:pt>
                <c:pt idx="294">
                  <c:v>40300</c:v>
                </c:pt>
                <c:pt idx="295">
                  <c:v>40300</c:v>
                </c:pt>
                <c:pt idx="296">
                  <c:v>40302</c:v>
                </c:pt>
                <c:pt idx="297">
                  <c:v>40303</c:v>
                </c:pt>
                <c:pt idx="298">
                  <c:v>40303</c:v>
                </c:pt>
                <c:pt idx="299">
                  <c:v>40303</c:v>
                </c:pt>
                <c:pt idx="300">
                  <c:v>40303</c:v>
                </c:pt>
                <c:pt idx="301">
                  <c:v>40304</c:v>
                </c:pt>
                <c:pt idx="302">
                  <c:v>40304</c:v>
                </c:pt>
                <c:pt idx="303">
                  <c:v>40304</c:v>
                </c:pt>
                <c:pt idx="304">
                  <c:v>40306</c:v>
                </c:pt>
                <c:pt idx="305">
                  <c:v>40306</c:v>
                </c:pt>
                <c:pt idx="306">
                  <c:v>40308</c:v>
                </c:pt>
                <c:pt idx="307">
                  <c:v>40308</c:v>
                </c:pt>
                <c:pt idx="308">
                  <c:v>40308</c:v>
                </c:pt>
                <c:pt idx="309">
                  <c:v>40309</c:v>
                </c:pt>
                <c:pt idx="310">
                  <c:v>40309</c:v>
                </c:pt>
                <c:pt idx="311">
                  <c:v>40310</c:v>
                </c:pt>
                <c:pt idx="312">
                  <c:v>40310</c:v>
                </c:pt>
                <c:pt idx="313">
                  <c:v>40310</c:v>
                </c:pt>
                <c:pt idx="314">
                  <c:v>40311</c:v>
                </c:pt>
                <c:pt idx="315">
                  <c:v>40311</c:v>
                </c:pt>
                <c:pt idx="316">
                  <c:v>40312</c:v>
                </c:pt>
                <c:pt idx="317">
                  <c:v>40313</c:v>
                </c:pt>
                <c:pt idx="318">
                  <c:v>40314</c:v>
                </c:pt>
                <c:pt idx="319">
                  <c:v>40314</c:v>
                </c:pt>
                <c:pt idx="320">
                  <c:v>40315</c:v>
                </c:pt>
                <c:pt idx="321">
                  <c:v>40315</c:v>
                </c:pt>
                <c:pt idx="322">
                  <c:v>40315</c:v>
                </c:pt>
                <c:pt idx="323">
                  <c:v>40316</c:v>
                </c:pt>
                <c:pt idx="324">
                  <c:v>40317</c:v>
                </c:pt>
                <c:pt idx="325">
                  <c:v>40317</c:v>
                </c:pt>
                <c:pt idx="326">
                  <c:v>40318</c:v>
                </c:pt>
                <c:pt idx="327">
                  <c:v>40318</c:v>
                </c:pt>
                <c:pt idx="328">
                  <c:v>40319</c:v>
                </c:pt>
                <c:pt idx="329">
                  <c:v>40319</c:v>
                </c:pt>
                <c:pt idx="330">
                  <c:v>40319</c:v>
                </c:pt>
                <c:pt idx="331">
                  <c:v>40320</c:v>
                </c:pt>
                <c:pt idx="332">
                  <c:v>40321</c:v>
                </c:pt>
                <c:pt idx="333">
                  <c:v>40321</c:v>
                </c:pt>
                <c:pt idx="334">
                  <c:v>40322</c:v>
                </c:pt>
                <c:pt idx="335">
                  <c:v>40322</c:v>
                </c:pt>
                <c:pt idx="336">
                  <c:v>40322</c:v>
                </c:pt>
                <c:pt idx="337">
                  <c:v>40322</c:v>
                </c:pt>
                <c:pt idx="338">
                  <c:v>40322</c:v>
                </c:pt>
                <c:pt idx="339">
                  <c:v>40323</c:v>
                </c:pt>
                <c:pt idx="340">
                  <c:v>40324</c:v>
                </c:pt>
                <c:pt idx="341">
                  <c:v>40325</c:v>
                </c:pt>
                <c:pt idx="342">
                  <c:v>40325</c:v>
                </c:pt>
                <c:pt idx="343">
                  <c:v>40326</c:v>
                </c:pt>
                <c:pt idx="344">
                  <c:v>40326</c:v>
                </c:pt>
                <c:pt idx="345">
                  <c:v>40326</c:v>
                </c:pt>
                <c:pt idx="346">
                  <c:v>40327</c:v>
                </c:pt>
                <c:pt idx="347">
                  <c:v>40327</c:v>
                </c:pt>
                <c:pt idx="348">
                  <c:v>40327</c:v>
                </c:pt>
                <c:pt idx="349">
                  <c:v>40328</c:v>
                </c:pt>
                <c:pt idx="350">
                  <c:v>40329</c:v>
                </c:pt>
                <c:pt idx="351">
                  <c:v>40329</c:v>
                </c:pt>
                <c:pt idx="352">
                  <c:v>40330</c:v>
                </c:pt>
                <c:pt idx="353">
                  <c:v>40331</c:v>
                </c:pt>
                <c:pt idx="354">
                  <c:v>40331</c:v>
                </c:pt>
                <c:pt idx="355">
                  <c:v>40332</c:v>
                </c:pt>
                <c:pt idx="356">
                  <c:v>40332</c:v>
                </c:pt>
                <c:pt idx="357">
                  <c:v>40333</c:v>
                </c:pt>
                <c:pt idx="358">
                  <c:v>40334</c:v>
                </c:pt>
                <c:pt idx="359">
                  <c:v>40334</c:v>
                </c:pt>
                <c:pt idx="360">
                  <c:v>40334</c:v>
                </c:pt>
                <c:pt idx="361">
                  <c:v>40335</c:v>
                </c:pt>
                <c:pt idx="362">
                  <c:v>40335</c:v>
                </c:pt>
                <c:pt idx="363">
                  <c:v>40335</c:v>
                </c:pt>
                <c:pt idx="364">
                  <c:v>40336</c:v>
                </c:pt>
                <c:pt idx="365">
                  <c:v>40336</c:v>
                </c:pt>
                <c:pt idx="366">
                  <c:v>40337</c:v>
                </c:pt>
                <c:pt idx="367">
                  <c:v>40337</c:v>
                </c:pt>
                <c:pt idx="368">
                  <c:v>40337</c:v>
                </c:pt>
                <c:pt idx="369">
                  <c:v>40337</c:v>
                </c:pt>
                <c:pt idx="370">
                  <c:v>40338</c:v>
                </c:pt>
                <c:pt idx="371">
                  <c:v>40338</c:v>
                </c:pt>
                <c:pt idx="372">
                  <c:v>40338</c:v>
                </c:pt>
                <c:pt idx="373">
                  <c:v>40340</c:v>
                </c:pt>
                <c:pt idx="374">
                  <c:v>40341</c:v>
                </c:pt>
                <c:pt idx="375">
                  <c:v>40341</c:v>
                </c:pt>
                <c:pt idx="376">
                  <c:v>40341</c:v>
                </c:pt>
                <c:pt idx="377">
                  <c:v>40343</c:v>
                </c:pt>
                <c:pt idx="378">
                  <c:v>40343</c:v>
                </c:pt>
                <c:pt idx="379">
                  <c:v>40345</c:v>
                </c:pt>
                <c:pt idx="380">
                  <c:v>40346</c:v>
                </c:pt>
                <c:pt idx="381">
                  <c:v>40346</c:v>
                </c:pt>
                <c:pt idx="382">
                  <c:v>40347</c:v>
                </c:pt>
                <c:pt idx="383">
                  <c:v>40347</c:v>
                </c:pt>
                <c:pt idx="384">
                  <c:v>40349</c:v>
                </c:pt>
                <c:pt idx="385">
                  <c:v>40349</c:v>
                </c:pt>
                <c:pt idx="386">
                  <c:v>40349</c:v>
                </c:pt>
                <c:pt idx="387">
                  <c:v>40349</c:v>
                </c:pt>
                <c:pt idx="388">
                  <c:v>40349</c:v>
                </c:pt>
                <c:pt idx="389">
                  <c:v>40350</c:v>
                </c:pt>
                <c:pt idx="390">
                  <c:v>40351</c:v>
                </c:pt>
                <c:pt idx="391">
                  <c:v>40351</c:v>
                </c:pt>
                <c:pt idx="392">
                  <c:v>40351</c:v>
                </c:pt>
                <c:pt idx="393">
                  <c:v>40351</c:v>
                </c:pt>
                <c:pt idx="394">
                  <c:v>40351</c:v>
                </c:pt>
                <c:pt idx="395">
                  <c:v>40352</c:v>
                </c:pt>
                <c:pt idx="396">
                  <c:v>40353</c:v>
                </c:pt>
                <c:pt idx="397">
                  <c:v>40353</c:v>
                </c:pt>
                <c:pt idx="398">
                  <c:v>40353</c:v>
                </c:pt>
                <c:pt idx="399">
                  <c:v>40353</c:v>
                </c:pt>
                <c:pt idx="400">
                  <c:v>40354</c:v>
                </c:pt>
                <c:pt idx="401">
                  <c:v>40354</c:v>
                </c:pt>
                <c:pt idx="402">
                  <c:v>40355</c:v>
                </c:pt>
                <c:pt idx="403">
                  <c:v>40355</c:v>
                </c:pt>
                <c:pt idx="404">
                  <c:v>40357</c:v>
                </c:pt>
                <c:pt idx="405">
                  <c:v>40357</c:v>
                </c:pt>
                <c:pt idx="406">
                  <c:v>40357</c:v>
                </c:pt>
                <c:pt idx="407">
                  <c:v>40358</c:v>
                </c:pt>
                <c:pt idx="408">
                  <c:v>40358</c:v>
                </c:pt>
                <c:pt idx="409">
                  <c:v>40358</c:v>
                </c:pt>
                <c:pt idx="410">
                  <c:v>40358</c:v>
                </c:pt>
                <c:pt idx="411">
                  <c:v>40358</c:v>
                </c:pt>
                <c:pt idx="412">
                  <c:v>40359</c:v>
                </c:pt>
                <c:pt idx="413">
                  <c:v>40359</c:v>
                </c:pt>
                <c:pt idx="414">
                  <c:v>40359</c:v>
                </c:pt>
                <c:pt idx="415">
                  <c:v>40360</c:v>
                </c:pt>
                <c:pt idx="416">
                  <c:v>40360</c:v>
                </c:pt>
                <c:pt idx="417">
                  <c:v>40360</c:v>
                </c:pt>
                <c:pt idx="418">
                  <c:v>40360</c:v>
                </c:pt>
                <c:pt idx="419">
                  <c:v>40361</c:v>
                </c:pt>
                <c:pt idx="420">
                  <c:v>40362</c:v>
                </c:pt>
                <c:pt idx="421">
                  <c:v>40362</c:v>
                </c:pt>
                <c:pt idx="422">
                  <c:v>40363</c:v>
                </c:pt>
                <c:pt idx="423">
                  <c:v>40363</c:v>
                </c:pt>
                <c:pt idx="424">
                  <c:v>40365</c:v>
                </c:pt>
                <c:pt idx="425">
                  <c:v>40365</c:v>
                </c:pt>
                <c:pt idx="426">
                  <c:v>40366</c:v>
                </c:pt>
                <c:pt idx="427">
                  <c:v>40366</c:v>
                </c:pt>
                <c:pt idx="428">
                  <c:v>40368</c:v>
                </c:pt>
                <c:pt idx="429">
                  <c:v>40368</c:v>
                </c:pt>
                <c:pt idx="430">
                  <c:v>40368</c:v>
                </c:pt>
                <c:pt idx="431">
                  <c:v>40369</c:v>
                </c:pt>
                <c:pt idx="432">
                  <c:v>40369</c:v>
                </c:pt>
                <c:pt idx="433">
                  <c:v>40369</c:v>
                </c:pt>
                <c:pt idx="434">
                  <c:v>40371</c:v>
                </c:pt>
                <c:pt idx="435">
                  <c:v>40371</c:v>
                </c:pt>
                <c:pt idx="436">
                  <c:v>40372</c:v>
                </c:pt>
                <c:pt idx="437">
                  <c:v>40373</c:v>
                </c:pt>
                <c:pt idx="438">
                  <c:v>40373</c:v>
                </c:pt>
                <c:pt idx="439">
                  <c:v>40373</c:v>
                </c:pt>
                <c:pt idx="440">
                  <c:v>40374</c:v>
                </c:pt>
                <c:pt idx="441">
                  <c:v>40374</c:v>
                </c:pt>
                <c:pt idx="442">
                  <c:v>40374</c:v>
                </c:pt>
                <c:pt idx="443">
                  <c:v>40374</c:v>
                </c:pt>
                <c:pt idx="444">
                  <c:v>40374</c:v>
                </c:pt>
                <c:pt idx="445">
                  <c:v>40375</c:v>
                </c:pt>
                <c:pt idx="446">
                  <c:v>40375</c:v>
                </c:pt>
                <c:pt idx="447">
                  <c:v>40375</c:v>
                </c:pt>
                <c:pt idx="448">
                  <c:v>40375</c:v>
                </c:pt>
                <c:pt idx="449">
                  <c:v>40376</c:v>
                </c:pt>
                <c:pt idx="450">
                  <c:v>40376</c:v>
                </c:pt>
                <c:pt idx="451">
                  <c:v>40376</c:v>
                </c:pt>
                <c:pt idx="452">
                  <c:v>40377</c:v>
                </c:pt>
                <c:pt idx="453">
                  <c:v>40377</c:v>
                </c:pt>
                <c:pt idx="454">
                  <c:v>40378</c:v>
                </c:pt>
                <c:pt idx="455">
                  <c:v>40378</c:v>
                </c:pt>
                <c:pt idx="456">
                  <c:v>40378</c:v>
                </c:pt>
                <c:pt idx="457">
                  <c:v>40378</c:v>
                </c:pt>
                <c:pt idx="458">
                  <c:v>40378</c:v>
                </c:pt>
                <c:pt idx="459">
                  <c:v>40379</c:v>
                </c:pt>
                <c:pt idx="460">
                  <c:v>40380</c:v>
                </c:pt>
                <c:pt idx="461">
                  <c:v>40381</c:v>
                </c:pt>
                <c:pt idx="462">
                  <c:v>40381</c:v>
                </c:pt>
                <c:pt idx="463">
                  <c:v>40381</c:v>
                </c:pt>
                <c:pt idx="464">
                  <c:v>40382</c:v>
                </c:pt>
                <c:pt idx="465">
                  <c:v>40382</c:v>
                </c:pt>
                <c:pt idx="466">
                  <c:v>40383</c:v>
                </c:pt>
                <c:pt idx="467">
                  <c:v>40384</c:v>
                </c:pt>
                <c:pt idx="468">
                  <c:v>40384</c:v>
                </c:pt>
                <c:pt idx="469">
                  <c:v>40385</c:v>
                </c:pt>
                <c:pt idx="470">
                  <c:v>40385</c:v>
                </c:pt>
                <c:pt idx="471">
                  <c:v>40386</c:v>
                </c:pt>
                <c:pt idx="472">
                  <c:v>40386</c:v>
                </c:pt>
                <c:pt idx="473">
                  <c:v>40387</c:v>
                </c:pt>
                <c:pt idx="474">
                  <c:v>40388</c:v>
                </c:pt>
                <c:pt idx="475">
                  <c:v>40389</c:v>
                </c:pt>
                <c:pt idx="476">
                  <c:v>40389</c:v>
                </c:pt>
                <c:pt idx="477">
                  <c:v>40390</c:v>
                </c:pt>
                <c:pt idx="478">
                  <c:v>40391</c:v>
                </c:pt>
                <c:pt idx="479">
                  <c:v>40391</c:v>
                </c:pt>
                <c:pt idx="480">
                  <c:v>40392</c:v>
                </c:pt>
                <c:pt idx="481">
                  <c:v>40392</c:v>
                </c:pt>
                <c:pt idx="482">
                  <c:v>40393</c:v>
                </c:pt>
                <c:pt idx="483">
                  <c:v>40393</c:v>
                </c:pt>
                <c:pt idx="484">
                  <c:v>40394</c:v>
                </c:pt>
                <c:pt idx="485">
                  <c:v>40394</c:v>
                </c:pt>
                <c:pt idx="486">
                  <c:v>40395</c:v>
                </c:pt>
                <c:pt idx="487">
                  <c:v>40396</c:v>
                </c:pt>
                <c:pt idx="488">
                  <c:v>40397</c:v>
                </c:pt>
                <c:pt idx="489">
                  <c:v>40397</c:v>
                </c:pt>
                <c:pt idx="490">
                  <c:v>40398</c:v>
                </c:pt>
                <c:pt idx="491">
                  <c:v>40398</c:v>
                </c:pt>
                <c:pt idx="492">
                  <c:v>40398</c:v>
                </c:pt>
                <c:pt idx="493">
                  <c:v>40400</c:v>
                </c:pt>
                <c:pt idx="494">
                  <c:v>40400</c:v>
                </c:pt>
                <c:pt idx="495">
                  <c:v>40400</c:v>
                </c:pt>
                <c:pt idx="496">
                  <c:v>40400</c:v>
                </c:pt>
                <c:pt idx="497">
                  <c:v>40400</c:v>
                </c:pt>
                <c:pt idx="498">
                  <c:v>40400</c:v>
                </c:pt>
                <c:pt idx="499">
                  <c:v>40400</c:v>
                </c:pt>
                <c:pt idx="500">
                  <c:v>40400</c:v>
                </c:pt>
                <c:pt idx="501">
                  <c:v>40402</c:v>
                </c:pt>
                <c:pt idx="502">
                  <c:v>40402</c:v>
                </c:pt>
                <c:pt idx="503">
                  <c:v>40403</c:v>
                </c:pt>
                <c:pt idx="504">
                  <c:v>40403</c:v>
                </c:pt>
                <c:pt idx="505">
                  <c:v>40404</c:v>
                </c:pt>
                <c:pt idx="506">
                  <c:v>40404</c:v>
                </c:pt>
                <c:pt idx="507">
                  <c:v>40405</c:v>
                </c:pt>
                <c:pt idx="508">
                  <c:v>40405</c:v>
                </c:pt>
                <c:pt idx="509">
                  <c:v>40405</c:v>
                </c:pt>
                <c:pt idx="510">
                  <c:v>40405</c:v>
                </c:pt>
                <c:pt idx="511">
                  <c:v>40406</c:v>
                </c:pt>
                <c:pt idx="512">
                  <c:v>40406</c:v>
                </c:pt>
                <c:pt idx="513">
                  <c:v>40406</c:v>
                </c:pt>
                <c:pt idx="514">
                  <c:v>40407</c:v>
                </c:pt>
                <c:pt idx="515">
                  <c:v>40408</c:v>
                </c:pt>
                <c:pt idx="516">
                  <c:v>40408</c:v>
                </c:pt>
                <c:pt idx="517">
                  <c:v>40408</c:v>
                </c:pt>
                <c:pt idx="518">
                  <c:v>40409</c:v>
                </c:pt>
                <c:pt idx="519">
                  <c:v>40409</c:v>
                </c:pt>
                <c:pt idx="520">
                  <c:v>40410</c:v>
                </c:pt>
                <c:pt idx="521">
                  <c:v>40410</c:v>
                </c:pt>
                <c:pt idx="522">
                  <c:v>40411</c:v>
                </c:pt>
                <c:pt idx="523">
                  <c:v>40412</c:v>
                </c:pt>
                <c:pt idx="524">
                  <c:v>40412</c:v>
                </c:pt>
                <c:pt idx="525">
                  <c:v>40412</c:v>
                </c:pt>
                <c:pt idx="526">
                  <c:v>40412</c:v>
                </c:pt>
                <c:pt idx="527">
                  <c:v>40413</c:v>
                </c:pt>
                <c:pt idx="528">
                  <c:v>40413</c:v>
                </c:pt>
                <c:pt idx="529">
                  <c:v>40413</c:v>
                </c:pt>
                <c:pt idx="530">
                  <c:v>40413</c:v>
                </c:pt>
                <c:pt idx="531">
                  <c:v>40413</c:v>
                </c:pt>
                <c:pt idx="532">
                  <c:v>40413</c:v>
                </c:pt>
                <c:pt idx="533">
                  <c:v>40413</c:v>
                </c:pt>
                <c:pt idx="534">
                  <c:v>40413</c:v>
                </c:pt>
                <c:pt idx="535">
                  <c:v>40413</c:v>
                </c:pt>
                <c:pt idx="536">
                  <c:v>40414</c:v>
                </c:pt>
                <c:pt idx="537">
                  <c:v>40416</c:v>
                </c:pt>
                <c:pt idx="538">
                  <c:v>40416</c:v>
                </c:pt>
                <c:pt idx="539">
                  <c:v>40416</c:v>
                </c:pt>
                <c:pt idx="540">
                  <c:v>40416</c:v>
                </c:pt>
                <c:pt idx="541">
                  <c:v>40416</c:v>
                </c:pt>
                <c:pt idx="542">
                  <c:v>40417</c:v>
                </c:pt>
                <c:pt idx="543">
                  <c:v>40418</c:v>
                </c:pt>
                <c:pt idx="544">
                  <c:v>40418</c:v>
                </c:pt>
                <c:pt idx="545">
                  <c:v>40418</c:v>
                </c:pt>
                <c:pt idx="546">
                  <c:v>40418</c:v>
                </c:pt>
                <c:pt idx="547">
                  <c:v>40418</c:v>
                </c:pt>
                <c:pt idx="548">
                  <c:v>40418</c:v>
                </c:pt>
                <c:pt idx="549">
                  <c:v>40418</c:v>
                </c:pt>
                <c:pt idx="550">
                  <c:v>40420</c:v>
                </c:pt>
                <c:pt idx="551">
                  <c:v>40420</c:v>
                </c:pt>
                <c:pt idx="552">
                  <c:v>40420</c:v>
                </c:pt>
                <c:pt idx="553">
                  <c:v>40421</c:v>
                </c:pt>
                <c:pt idx="554">
                  <c:v>40421</c:v>
                </c:pt>
                <c:pt idx="555">
                  <c:v>40421</c:v>
                </c:pt>
                <c:pt idx="556">
                  <c:v>40422</c:v>
                </c:pt>
                <c:pt idx="557">
                  <c:v>40422</c:v>
                </c:pt>
                <c:pt idx="558">
                  <c:v>40423</c:v>
                </c:pt>
                <c:pt idx="559">
                  <c:v>40423</c:v>
                </c:pt>
                <c:pt idx="560">
                  <c:v>40423</c:v>
                </c:pt>
                <c:pt idx="561">
                  <c:v>40423</c:v>
                </c:pt>
                <c:pt idx="562">
                  <c:v>40424</c:v>
                </c:pt>
                <c:pt idx="563">
                  <c:v>40424</c:v>
                </c:pt>
                <c:pt idx="564">
                  <c:v>40426</c:v>
                </c:pt>
                <c:pt idx="565">
                  <c:v>40427</c:v>
                </c:pt>
                <c:pt idx="566">
                  <c:v>40428</c:v>
                </c:pt>
                <c:pt idx="567">
                  <c:v>40428</c:v>
                </c:pt>
                <c:pt idx="568">
                  <c:v>40429</c:v>
                </c:pt>
                <c:pt idx="569">
                  <c:v>40429</c:v>
                </c:pt>
                <c:pt idx="570">
                  <c:v>40429</c:v>
                </c:pt>
                <c:pt idx="571">
                  <c:v>40429</c:v>
                </c:pt>
                <c:pt idx="572">
                  <c:v>40430</c:v>
                </c:pt>
                <c:pt idx="573">
                  <c:v>40430</c:v>
                </c:pt>
                <c:pt idx="574">
                  <c:v>40430</c:v>
                </c:pt>
                <c:pt idx="575">
                  <c:v>40430</c:v>
                </c:pt>
                <c:pt idx="576">
                  <c:v>40430</c:v>
                </c:pt>
                <c:pt idx="577">
                  <c:v>40430</c:v>
                </c:pt>
                <c:pt idx="578">
                  <c:v>40430</c:v>
                </c:pt>
                <c:pt idx="579">
                  <c:v>40431</c:v>
                </c:pt>
                <c:pt idx="580">
                  <c:v>40431</c:v>
                </c:pt>
                <c:pt idx="581">
                  <c:v>40433</c:v>
                </c:pt>
                <c:pt idx="582">
                  <c:v>40434</c:v>
                </c:pt>
                <c:pt idx="583">
                  <c:v>40434</c:v>
                </c:pt>
                <c:pt idx="584">
                  <c:v>40434</c:v>
                </c:pt>
                <c:pt idx="585">
                  <c:v>40434</c:v>
                </c:pt>
                <c:pt idx="586">
                  <c:v>40435</c:v>
                </c:pt>
                <c:pt idx="587">
                  <c:v>40435</c:v>
                </c:pt>
                <c:pt idx="588">
                  <c:v>40435</c:v>
                </c:pt>
                <c:pt idx="589">
                  <c:v>40435</c:v>
                </c:pt>
                <c:pt idx="590">
                  <c:v>40435</c:v>
                </c:pt>
                <c:pt idx="591">
                  <c:v>40435</c:v>
                </c:pt>
                <c:pt idx="592">
                  <c:v>40436</c:v>
                </c:pt>
                <c:pt idx="593">
                  <c:v>40436</c:v>
                </c:pt>
                <c:pt idx="594">
                  <c:v>40437</c:v>
                </c:pt>
                <c:pt idx="595">
                  <c:v>40437</c:v>
                </c:pt>
                <c:pt idx="596">
                  <c:v>40438</c:v>
                </c:pt>
                <c:pt idx="597">
                  <c:v>40438</c:v>
                </c:pt>
                <c:pt idx="598">
                  <c:v>40438</c:v>
                </c:pt>
                <c:pt idx="599">
                  <c:v>40438</c:v>
                </c:pt>
                <c:pt idx="600">
                  <c:v>40440</c:v>
                </c:pt>
                <c:pt idx="601">
                  <c:v>40440</c:v>
                </c:pt>
                <c:pt idx="602">
                  <c:v>40440</c:v>
                </c:pt>
                <c:pt idx="603">
                  <c:v>40441</c:v>
                </c:pt>
                <c:pt idx="604">
                  <c:v>40441</c:v>
                </c:pt>
                <c:pt idx="605">
                  <c:v>40441</c:v>
                </c:pt>
                <c:pt idx="606">
                  <c:v>40442</c:v>
                </c:pt>
                <c:pt idx="607">
                  <c:v>40442</c:v>
                </c:pt>
                <c:pt idx="608">
                  <c:v>40443</c:v>
                </c:pt>
                <c:pt idx="609">
                  <c:v>40444</c:v>
                </c:pt>
                <c:pt idx="610">
                  <c:v>40445</c:v>
                </c:pt>
                <c:pt idx="611">
                  <c:v>40445</c:v>
                </c:pt>
                <c:pt idx="612">
                  <c:v>40445</c:v>
                </c:pt>
                <c:pt idx="613">
                  <c:v>40446</c:v>
                </c:pt>
                <c:pt idx="614">
                  <c:v>40446</c:v>
                </c:pt>
                <c:pt idx="615">
                  <c:v>40446</c:v>
                </c:pt>
                <c:pt idx="616">
                  <c:v>40446</c:v>
                </c:pt>
                <c:pt idx="617">
                  <c:v>40448</c:v>
                </c:pt>
                <c:pt idx="618">
                  <c:v>40448</c:v>
                </c:pt>
                <c:pt idx="619">
                  <c:v>40448</c:v>
                </c:pt>
                <c:pt idx="620">
                  <c:v>40448</c:v>
                </c:pt>
                <c:pt idx="621">
                  <c:v>40448</c:v>
                </c:pt>
                <c:pt idx="622">
                  <c:v>40449</c:v>
                </c:pt>
                <c:pt idx="623">
                  <c:v>40449</c:v>
                </c:pt>
                <c:pt idx="624">
                  <c:v>40449</c:v>
                </c:pt>
                <c:pt idx="625">
                  <c:v>40449</c:v>
                </c:pt>
                <c:pt idx="626">
                  <c:v>40449</c:v>
                </c:pt>
                <c:pt idx="627">
                  <c:v>40449</c:v>
                </c:pt>
                <c:pt idx="628">
                  <c:v>40450</c:v>
                </c:pt>
                <c:pt idx="629">
                  <c:v>40450</c:v>
                </c:pt>
                <c:pt idx="630">
                  <c:v>40450</c:v>
                </c:pt>
                <c:pt idx="631">
                  <c:v>40451</c:v>
                </c:pt>
                <c:pt idx="632">
                  <c:v>40451</c:v>
                </c:pt>
                <c:pt idx="633">
                  <c:v>40451</c:v>
                </c:pt>
                <c:pt idx="634">
                  <c:v>40451</c:v>
                </c:pt>
                <c:pt idx="635">
                  <c:v>40451</c:v>
                </c:pt>
                <c:pt idx="636">
                  <c:v>40452</c:v>
                </c:pt>
                <c:pt idx="637">
                  <c:v>40452</c:v>
                </c:pt>
                <c:pt idx="638">
                  <c:v>40454</c:v>
                </c:pt>
                <c:pt idx="639">
                  <c:v>40454</c:v>
                </c:pt>
                <c:pt idx="640">
                  <c:v>40454</c:v>
                </c:pt>
                <c:pt idx="641">
                  <c:v>40455</c:v>
                </c:pt>
                <c:pt idx="642">
                  <c:v>40455</c:v>
                </c:pt>
                <c:pt idx="643">
                  <c:v>40455</c:v>
                </c:pt>
                <c:pt idx="644">
                  <c:v>40455</c:v>
                </c:pt>
                <c:pt idx="645">
                  <c:v>40455</c:v>
                </c:pt>
                <c:pt idx="646">
                  <c:v>40456</c:v>
                </c:pt>
                <c:pt idx="647">
                  <c:v>40456</c:v>
                </c:pt>
                <c:pt idx="648">
                  <c:v>40456</c:v>
                </c:pt>
                <c:pt idx="649">
                  <c:v>40456</c:v>
                </c:pt>
                <c:pt idx="650">
                  <c:v>40456</c:v>
                </c:pt>
                <c:pt idx="651">
                  <c:v>40457</c:v>
                </c:pt>
                <c:pt idx="652">
                  <c:v>40457</c:v>
                </c:pt>
                <c:pt idx="653">
                  <c:v>40457</c:v>
                </c:pt>
                <c:pt idx="654">
                  <c:v>40458</c:v>
                </c:pt>
                <c:pt idx="655">
                  <c:v>40458</c:v>
                </c:pt>
                <c:pt idx="656">
                  <c:v>40458</c:v>
                </c:pt>
                <c:pt idx="657">
                  <c:v>40458</c:v>
                </c:pt>
                <c:pt idx="658">
                  <c:v>40458</c:v>
                </c:pt>
                <c:pt idx="659">
                  <c:v>40458</c:v>
                </c:pt>
                <c:pt idx="660">
                  <c:v>40458</c:v>
                </c:pt>
                <c:pt idx="661">
                  <c:v>40459</c:v>
                </c:pt>
                <c:pt idx="662">
                  <c:v>40459</c:v>
                </c:pt>
                <c:pt idx="663">
                  <c:v>40459</c:v>
                </c:pt>
                <c:pt idx="664">
                  <c:v>40459</c:v>
                </c:pt>
                <c:pt idx="665">
                  <c:v>40460</c:v>
                </c:pt>
                <c:pt idx="666">
                  <c:v>40460</c:v>
                </c:pt>
                <c:pt idx="667">
                  <c:v>40461</c:v>
                </c:pt>
                <c:pt idx="668">
                  <c:v>40462</c:v>
                </c:pt>
                <c:pt idx="669">
                  <c:v>40462</c:v>
                </c:pt>
                <c:pt idx="670">
                  <c:v>40462</c:v>
                </c:pt>
                <c:pt idx="671">
                  <c:v>40463</c:v>
                </c:pt>
                <c:pt idx="672">
                  <c:v>40463</c:v>
                </c:pt>
                <c:pt idx="673">
                  <c:v>40463</c:v>
                </c:pt>
                <c:pt idx="674">
                  <c:v>40464</c:v>
                </c:pt>
                <c:pt idx="675">
                  <c:v>40466</c:v>
                </c:pt>
                <c:pt idx="676">
                  <c:v>40468</c:v>
                </c:pt>
                <c:pt idx="677">
                  <c:v>40468</c:v>
                </c:pt>
                <c:pt idx="678">
                  <c:v>40468</c:v>
                </c:pt>
                <c:pt idx="679">
                  <c:v>40468</c:v>
                </c:pt>
                <c:pt idx="680">
                  <c:v>40468</c:v>
                </c:pt>
                <c:pt idx="681">
                  <c:v>40469</c:v>
                </c:pt>
                <c:pt idx="682">
                  <c:v>40469</c:v>
                </c:pt>
                <c:pt idx="683">
                  <c:v>40469</c:v>
                </c:pt>
                <c:pt idx="684">
                  <c:v>40469</c:v>
                </c:pt>
                <c:pt idx="685">
                  <c:v>40469</c:v>
                </c:pt>
                <c:pt idx="686">
                  <c:v>40470</c:v>
                </c:pt>
                <c:pt idx="687">
                  <c:v>40470</c:v>
                </c:pt>
                <c:pt idx="688">
                  <c:v>40471</c:v>
                </c:pt>
                <c:pt idx="689">
                  <c:v>40471</c:v>
                </c:pt>
                <c:pt idx="690">
                  <c:v>40471</c:v>
                </c:pt>
                <c:pt idx="691">
                  <c:v>40471</c:v>
                </c:pt>
                <c:pt idx="692">
                  <c:v>40472</c:v>
                </c:pt>
                <c:pt idx="693">
                  <c:v>40472</c:v>
                </c:pt>
                <c:pt idx="694">
                  <c:v>40472</c:v>
                </c:pt>
                <c:pt idx="695">
                  <c:v>40473</c:v>
                </c:pt>
                <c:pt idx="696">
                  <c:v>40473</c:v>
                </c:pt>
                <c:pt idx="697">
                  <c:v>40473</c:v>
                </c:pt>
                <c:pt idx="698">
                  <c:v>40473</c:v>
                </c:pt>
                <c:pt idx="699">
                  <c:v>40473</c:v>
                </c:pt>
                <c:pt idx="700">
                  <c:v>40473</c:v>
                </c:pt>
                <c:pt idx="701">
                  <c:v>40474</c:v>
                </c:pt>
                <c:pt idx="702">
                  <c:v>40474</c:v>
                </c:pt>
                <c:pt idx="703">
                  <c:v>40474</c:v>
                </c:pt>
                <c:pt idx="704">
                  <c:v>40474</c:v>
                </c:pt>
                <c:pt idx="705">
                  <c:v>40475</c:v>
                </c:pt>
                <c:pt idx="706">
                  <c:v>40475</c:v>
                </c:pt>
                <c:pt idx="707">
                  <c:v>40475</c:v>
                </c:pt>
                <c:pt idx="708">
                  <c:v>40475</c:v>
                </c:pt>
                <c:pt idx="709">
                  <c:v>40475</c:v>
                </c:pt>
                <c:pt idx="710">
                  <c:v>40476</c:v>
                </c:pt>
                <c:pt idx="711">
                  <c:v>40476</c:v>
                </c:pt>
                <c:pt idx="712">
                  <c:v>40476</c:v>
                </c:pt>
                <c:pt idx="713">
                  <c:v>40476</c:v>
                </c:pt>
                <c:pt idx="714">
                  <c:v>40476</c:v>
                </c:pt>
                <c:pt idx="715">
                  <c:v>40476</c:v>
                </c:pt>
                <c:pt idx="716">
                  <c:v>40477</c:v>
                </c:pt>
                <c:pt idx="717">
                  <c:v>40477</c:v>
                </c:pt>
                <c:pt idx="718">
                  <c:v>40477</c:v>
                </c:pt>
                <c:pt idx="719">
                  <c:v>40477</c:v>
                </c:pt>
                <c:pt idx="720">
                  <c:v>40477</c:v>
                </c:pt>
                <c:pt idx="721">
                  <c:v>40478</c:v>
                </c:pt>
                <c:pt idx="722">
                  <c:v>40478</c:v>
                </c:pt>
                <c:pt idx="723">
                  <c:v>40479</c:v>
                </c:pt>
                <c:pt idx="724">
                  <c:v>40479</c:v>
                </c:pt>
                <c:pt idx="725">
                  <c:v>40479</c:v>
                </c:pt>
                <c:pt idx="726">
                  <c:v>40480</c:v>
                </c:pt>
                <c:pt idx="727">
                  <c:v>40480</c:v>
                </c:pt>
                <c:pt idx="728">
                  <c:v>40480</c:v>
                </c:pt>
                <c:pt idx="729">
                  <c:v>40481</c:v>
                </c:pt>
                <c:pt idx="730">
                  <c:v>40482</c:v>
                </c:pt>
                <c:pt idx="731">
                  <c:v>40482</c:v>
                </c:pt>
                <c:pt idx="732">
                  <c:v>40483</c:v>
                </c:pt>
                <c:pt idx="733">
                  <c:v>40484</c:v>
                </c:pt>
                <c:pt idx="734">
                  <c:v>40484</c:v>
                </c:pt>
                <c:pt idx="735">
                  <c:v>40484</c:v>
                </c:pt>
                <c:pt idx="736">
                  <c:v>40484</c:v>
                </c:pt>
                <c:pt idx="737">
                  <c:v>40485</c:v>
                </c:pt>
                <c:pt idx="738">
                  <c:v>40485</c:v>
                </c:pt>
                <c:pt idx="739">
                  <c:v>40485</c:v>
                </c:pt>
                <c:pt idx="740">
                  <c:v>40486</c:v>
                </c:pt>
                <c:pt idx="741">
                  <c:v>40487</c:v>
                </c:pt>
                <c:pt idx="742">
                  <c:v>40487</c:v>
                </c:pt>
                <c:pt idx="743">
                  <c:v>40487</c:v>
                </c:pt>
                <c:pt idx="744">
                  <c:v>40487</c:v>
                </c:pt>
                <c:pt idx="745">
                  <c:v>40488</c:v>
                </c:pt>
                <c:pt idx="746">
                  <c:v>40489</c:v>
                </c:pt>
                <c:pt idx="747">
                  <c:v>40489</c:v>
                </c:pt>
                <c:pt idx="748">
                  <c:v>40489</c:v>
                </c:pt>
                <c:pt idx="749">
                  <c:v>40489</c:v>
                </c:pt>
                <c:pt idx="750">
                  <c:v>40489</c:v>
                </c:pt>
                <c:pt idx="751">
                  <c:v>40489</c:v>
                </c:pt>
                <c:pt idx="752">
                  <c:v>40489</c:v>
                </c:pt>
                <c:pt idx="753">
                  <c:v>40490</c:v>
                </c:pt>
                <c:pt idx="754">
                  <c:v>40490</c:v>
                </c:pt>
                <c:pt idx="755">
                  <c:v>40490</c:v>
                </c:pt>
                <c:pt idx="756">
                  <c:v>40490</c:v>
                </c:pt>
                <c:pt idx="757">
                  <c:v>40490</c:v>
                </c:pt>
                <c:pt idx="758">
                  <c:v>40490</c:v>
                </c:pt>
                <c:pt idx="759">
                  <c:v>40491</c:v>
                </c:pt>
                <c:pt idx="760">
                  <c:v>40491</c:v>
                </c:pt>
                <c:pt idx="761">
                  <c:v>40492</c:v>
                </c:pt>
                <c:pt idx="762">
                  <c:v>40492</c:v>
                </c:pt>
                <c:pt idx="763">
                  <c:v>40492</c:v>
                </c:pt>
                <c:pt idx="764">
                  <c:v>40492</c:v>
                </c:pt>
                <c:pt idx="765">
                  <c:v>40492</c:v>
                </c:pt>
                <c:pt idx="766">
                  <c:v>40493</c:v>
                </c:pt>
                <c:pt idx="767">
                  <c:v>40493</c:v>
                </c:pt>
                <c:pt idx="768">
                  <c:v>40493</c:v>
                </c:pt>
                <c:pt idx="769">
                  <c:v>40493</c:v>
                </c:pt>
                <c:pt idx="770">
                  <c:v>40494</c:v>
                </c:pt>
                <c:pt idx="771">
                  <c:v>40495</c:v>
                </c:pt>
                <c:pt idx="772">
                  <c:v>40495</c:v>
                </c:pt>
                <c:pt idx="773">
                  <c:v>40495</c:v>
                </c:pt>
                <c:pt idx="774">
                  <c:v>40496</c:v>
                </c:pt>
                <c:pt idx="775">
                  <c:v>40496</c:v>
                </c:pt>
                <c:pt idx="776">
                  <c:v>40496</c:v>
                </c:pt>
                <c:pt idx="777">
                  <c:v>40496</c:v>
                </c:pt>
                <c:pt idx="778">
                  <c:v>40497</c:v>
                </c:pt>
                <c:pt idx="779">
                  <c:v>40497</c:v>
                </c:pt>
                <c:pt idx="780">
                  <c:v>40497</c:v>
                </c:pt>
                <c:pt idx="781">
                  <c:v>40497</c:v>
                </c:pt>
                <c:pt idx="782">
                  <c:v>40497</c:v>
                </c:pt>
                <c:pt idx="783">
                  <c:v>40497</c:v>
                </c:pt>
                <c:pt idx="784">
                  <c:v>40497</c:v>
                </c:pt>
                <c:pt idx="785">
                  <c:v>40497</c:v>
                </c:pt>
                <c:pt idx="786">
                  <c:v>40497</c:v>
                </c:pt>
                <c:pt idx="787">
                  <c:v>40498</c:v>
                </c:pt>
                <c:pt idx="788">
                  <c:v>40498</c:v>
                </c:pt>
                <c:pt idx="789">
                  <c:v>40498</c:v>
                </c:pt>
                <c:pt idx="790">
                  <c:v>40498</c:v>
                </c:pt>
                <c:pt idx="791">
                  <c:v>40499</c:v>
                </c:pt>
                <c:pt idx="792">
                  <c:v>40499</c:v>
                </c:pt>
                <c:pt idx="793">
                  <c:v>40499</c:v>
                </c:pt>
                <c:pt idx="794">
                  <c:v>40499</c:v>
                </c:pt>
                <c:pt idx="795">
                  <c:v>40499</c:v>
                </c:pt>
                <c:pt idx="796">
                  <c:v>40499</c:v>
                </c:pt>
                <c:pt idx="797">
                  <c:v>40500</c:v>
                </c:pt>
                <c:pt idx="798">
                  <c:v>40502</c:v>
                </c:pt>
                <c:pt idx="799">
                  <c:v>40503</c:v>
                </c:pt>
                <c:pt idx="800">
                  <c:v>40503</c:v>
                </c:pt>
                <c:pt idx="801">
                  <c:v>40503</c:v>
                </c:pt>
                <c:pt idx="802">
                  <c:v>40504</c:v>
                </c:pt>
                <c:pt idx="803">
                  <c:v>40504</c:v>
                </c:pt>
                <c:pt idx="804">
                  <c:v>40506</c:v>
                </c:pt>
                <c:pt idx="805">
                  <c:v>40506</c:v>
                </c:pt>
                <c:pt idx="806">
                  <c:v>40506</c:v>
                </c:pt>
                <c:pt idx="807">
                  <c:v>40508</c:v>
                </c:pt>
                <c:pt idx="808">
                  <c:v>40509</c:v>
                </c:pt>
                <c:pt idx="809">
                  <c:v>40510</c:v>
                </c:pt>
                <c:pt idx="810">
                  <c:v>40510</c:v>
                </c:pt>
                <c:pt idx="811">
                  <c:v>40510</c:v>
                </c:pt>
                <c:pt idx="812">
                  <c:v>40511</c:v>
                </c:pt>
                <c:pt idx="813">
                  <c:v>40511</c:v>
                </c:pt>
                <c:pt idx="814">
                  <c:v>40511</c:v>
                </c:pt>
                <c:pt idx="815">
                  <c:v>40511</c:v>
                </c:pt>
                <c:pt idx="816">
                  <c:v>40511</c:v>
                </c:pt>
                <c:pt idx="817">
                  <c:v>40512</c:v>
                </c:pt>
                <c:pt idx="818">
                  <c:v>40513</c:v>
                </c:pt>
                <c:pt idx="819">
                  <c:v>40513</c:v>
                </c:pt>
                <c:pt idx="820">
                  <c:v>40514</c:v>
                </c:pt>
                <c:pt idx="821">
                  <c:v>40514</c:v>
                </c:pt>
                <c:pt idx="822">
                  <c:v>40514</c:v>
                </c:pt>
                <c:pt idx="823">
                  <c:v>40514</c:v>
                </c:pt>
                <c:pt idx="824">
                  <c:v>40514</c:v>
                </c:pt>
                <c:pt idx="825">
                  <c:v>40514</c:v>
                </c:pt>
                <c:pt idx="826">
                  <c:v>40515</c:v>
                </c:pt>
                <c:pt idx="827">
                  <c:v>40515</c:v>
                </c:pt>
                <c:pt idx="828">
                  <c:v>40515</c:v>
                </c:pt>
                <c:pt idx="829">
                  <c:v>40515</c:v>
                </c:pt>
                <c:pt idx="830">
                  <c:v>40515</c:v>
                </c:pt>
                <c:pt idx="831">
                  <c:v>40516</c:v>
                </c:pt>
                <c:pt idx="832">
                  <c:v>40516</c:v>
                </c:pt>
                <c:pt idx="833">
                  <c:v>40516</c:v>
                </c:pt>
                <c:pt idx="834">
                  <c:v>40517</c:v>
                </c:pt>
                <c:pt idx="835">
                  <c:v>40517</c:v>
                </c:pt>
                <c:pt idx="836">
                  <c:v>40517</c:v>
                </c:pt>
                <c:pt idx="837">
                  <c:v>40517</c:v>
                </c:pt>
                <c:pt idx="838">
                  <c:v>40518</c:v>
                </c:pt>
                <c:pt idx="839">
                  <c:v>40518</c:v>
                </c:pt>
                <c:pt idx="840">
                  <c:v>40518</c:v>
                </c:pt>
                <c:pt idx="841">
                  <c:v>40518</c:v>
                </c:pt>
                <c:pt idx="842">
                  <c:v>40518</c:v>
                </c:pt>
                <c:pt idx="843">
                  <c:v>40518</c:v>
                </c:pt>
                <c:pt idx="844">
                  <c:v>40519</c:v>
                </c:pt>
                <c:pt idx="845">
                  <c:v>40519</c:v>
                </c:pt>
                <c:pt idx="846">
                  <c:v>40520</c:v>
                </c:pt>
                <c:pt idx="847">
                  <c:v>40521</c:v>
                </c:pt>
                <c:pt idx="848">
                  <c:v>40521</c:v>
                </c:pt>
                <c:pt idx="849">
                  <c:v>40522</c:v>
                </c:pt>
                <c:pt idx="850">
                  <c:v>40522</c:v>
                </c:pt>
                <c:pt idx="851">
                  <c:v>40522</c:v>
                </c:pt>
                <c:pt idx="852">
                  <c:v>40522</c:v>
                </c:pt>
                <c:pt idx="853">
                  <c:v>40522</c:v>
                </c:pt>
                <c:pt idx="854">
                  <c:v>40523</c:v>
                </c:pt>
                <c:pt idx="855">
                  <c:v>40523</c:v>
                </c:pt>
                <c:pt idx="856">
                  <c:v>40523</c:v>
                </c:pt>
                <c:pt idx="857">
                  <c:v>40523</c:v>
                </c:pt>
                <c:pt idx="858">
                  <c:v>40524</c:v>
                </c:pt>
                <c:pt idx="859">
                  <c:v>40524</c:v>
                </c:pt>
                <c:pt idx="860">
                  <c:v>40524</c:v>
                </c:pt>
                <c:pt idx="861">
                  <c:v>40524</c:v>
                </c:pt>
                <c:pt idx="862">
                  <c:v>40524</c:v>
                </c:pt>
                <c:pt idx="863">
                  <c:v>40524</c:v>
                </c:pt>
                <c:pt idx="864">
                  <c:v>40525</c:v>
                </c:pt>
                <c:pt idx="865">
                  <c:v>40525</c:v>
                </c:pt>
                <c:pt idx="866">
                  <c:v>40525</c:v>
                </c:pt>
                <c:pt idx="867">
                  <c:v>40526</c:v>
                </c:pt>
                <c:pt idx="868">
                  <c:v>40526</c:v>
                </c:pt>
                <c:pt idx="869">
                  <c:v>40526</c:v>
                </c:pt>
                <c:pt idx="870">
                  <c:v>40526</c:v>
                </c:pt>
                <c:pt idx="871">
                  <c:v>40527</c:v>
                </c:pt>
                <c:pt idx="872">
                  <c:v>40527</c:v>
                </c:pt>
                <c:pt idx="873">
                  <c:v>40527</c:v>
                </c:pt>
                <c:pt idx="874">
                  <c:v>40528</c:v>
                </c:pt>
                <c:pt idx="875">
                  <c:v>40528</c:v>
                </c:pt>
                <c:pt idx="876">
                  <c:v>40528</c:v>
                </c:pt>
                <c:pt idx="877">
                  <c:v>40528</c:v>
                </c:pt>
                <c:pt idx="878">
                  <c:v>40529</c:v>
                </c:pt>
                <c:pt idx="879">
                  <c:v>40529</c:v>
                </c:pt>
                <c:pt idx="880">
                  <c:v>40530</c:v>
                </c:pt>
                <c:pt idx="881">
                  <c:v>40530</c:v>
                </c:pt>
                <c:pt idx="882">
                  <c:v>40530</c:v>
                </c:pt>
                <c:pt idx="883">
                  <c:v>40530</c:v>
                </c:pt>
                <c:pt idx="884">
                  <c:v>40531</c:v>
                </c:pt>
                <c:pt idx="885">
                  <c:v>40531</c:v>
                </c:pt>
                <c:pt idx="886">
                  <c:v>40531</c:v>
                </c:pt>
                <c:pt idx="887">
                  <c:v>40532</c:v>
                </c:pt>
                <c:pt idx="888">
                  <c:v>40532</c:v>
                </c:pt>
                <c:pt idx="889">
                  <c:v>40532</c:v>
                </c:pt>
                <c:pt idx="890">
                  <c:v>40532</c:v>
                </c:pt>
                <c:pt idx="891">
                  <c:v>40533</c:v>
                </c:pt>
                <c:pt idx="892">
                  <c:v>40533</c:v>
                </c:pt>
                <c:pt idx="893">
                  <c:v>40533</c:v>
                </c:pt>
                <c:pt idx="894">
                  <c:v>40533</c:v>
                </c:pt>
                <c:pt idx="895">
                  <c:v>40533</c:v>
                </c:pt>
                <c:pt idx="896">
                  <c:v>40534</c:v>
                </c:pt>
                <c:pt idx="897">
                  <c:v>40534</c:v>
                </c:pt>
                <c:pt idx="898">
                  <c:v>40534</c:v>
                </c:pt>
                <c:pt idx="899">
                  <c:v>40534</c:v>
                </c:pt>
                <c:pt idx="900">
                  <c:v>40534</c:v>
                </c:pt>
                <c:pt idx="901">
                  <c:v>40534</c:v>
                </c:pt>
                <c:pt idx="902">
                  <c:v>40535</c:v>
                </c:pt>
                <c:pt idx="903">
                  <c:v>40535</c:v>
                </c:pt>
                <c:pt idx="904">
                  <c:v>40536</c:v>
                </c:pt>
                <c:pt idx="905">
                  <c:v>40536</c:v>
                </c:pt>
                <c:pt idx="906">
                  <c:v>40536</c:v>
                </c:pt>
                <c:pt idx="907">
                  <c:v>40536</c:v>
                </c:pt>
                <c:pt idx="908">
                  <c:v>40536</c:v>
                </c:pt>
                <c:pt idx="909">
                  <c:v>40536</c:v>
                </c:pt>
                <c:pt idx="910">
                  <c:v>40537</c:v>
                </c:pt>
                <c:pt idx="911">
                  <c:v>40537</c:v>
                </c:pt>
                <c:pt idx="912">
                  <c:v>40537</c:v>
                </c:pt>
                <c:pt idx="913">
                  <c:v>40538</c:v>
                </c:pt>
                <c:pt idx="914">
                  <c:v>40538</c:v>
                </c:pt>
                <c:pt idx="915">
                  <c:v>40539</c:v>
                </c:pt>
                <c:pt idx="916">
                  <c:v>40539</c:v>
                </c:pt>
                <c:pt idx="917">
                  <c:v>40539</c:v>
                </c:pt>
                <c:pt idx="918">
                  <c:v>40540</c:v>
                </c:pt>
                <c:pt idx="919">
                  <c:v>40540</c:v>
                </c:pt>
                <c:pt idx="920">
                  <c:v>40540</c:v>
                </c:pt>
                <c:pt idx="921">
                  <c:v>40541</c:v>
                </c:pt>
                <c:pt idx="922">
                  <c:v>40541</c:v>
                </c:pt>
                <c:pt idx="923">
                  <c:v>40542</c:v>
                </c:pt>
                <c:pt idx="924">
                  <c:v>40542</c:v>
                </c:pt>
                <c:pt idx="925">
                  <c:v>40542</c:v>
                </c:pt>
                <c:pt idx="926">
                  <c:v>40542</c:v>
                </c:pt>
                <c:pt idx="927">
                  <c:v>40542</c:v>
                </c:pt>
                <c:pt idx="928">
                  <c:v>40542</c:v>
                </c:pt>
                <c:pt idx="929">
                  <c:v>40543</c:v>
                </c:pt>
                <c:pt idx="930">
                  <c:v>40544</c:v>
                </c:pt>
                <c:pt idx="931">
                  <c:v>40544</c:v>
                </c:pt>
                <c:pt idx="932">
                  <c:v>40545</c:v>
                </c:pt>
                <c:pt idx="933">
                  <c:v>40545</c:v>
                </c:pt>
                <c:pt idx="934">
                  <c:v>40545</c:v>
                </c:pt>
                <c:pt idx="935">
                  <c:v>40545</c:v>
                </c:pt>
                <c:pt idx="936">
                  <c:v>40545</c:v>
                </c:pt>
                <c:pt idx="937">
                  <c:v>40546</c:v>
                </c:pt>
                <c:pt idx="938">
                  <c:v>40546</c:v>
                </c:pt>
                <c:pt idx="939">
                  <c:v>40546</c:v>
                </c:pt>
                <c:pt idx="940">
                  <c:v>40546</c:v>
                </c:pt>
                <c:pt idx="941">
                  <c:v>40547</c:v>
                </c:pt>
                <c:pt idx="942">
                  <c:v>40548</c:v>
                </c:pt>
                <c:pt idx="943">
                  <c:v>40549</c:v>
                </c:pt>
                <c:pt idx="944">
                  <c:v>40550</c:v>
                </c:pt>
                <c:pt idx="945">
                  <c:v>40550</c:v>
                </c:pt>
                <c:pt idx="946">
                  <c:v>40551</c:v>
                </c:pt>
                <c:pt idx="947">
                  <c:v>40551</c:v>
                </c:pt>
                <c:pt idx="948">
                  <c:v>40551</c:v>
                </c:pt>
                <c:pt idx="949">
                  <c:v>40552</c:v>
                </c:pt>
                <c:pt idx="950">
                  <c:v>40552</c:v>
                </c:pt>
                <c:pt idx="951">
                  <c:v>40552</c:v>
                </c:pt>
                <c:pt idx="952">
                  <c:v>40553</c:v>
                </c:pt>
                <c:pt idx="953">
                  <c:v>40553</c:v>
                </c:pt>
                <c:pt idx="954">
                  <c:v>40553</c:v>
                </c:pt>
                <c:pt idx="955">
                  <c:v>40554</c:v>
                </c:pt>
                <c:pt idx="956">
                  <c:v>40554</c:v>
                </c:pt>
                <c:pt idx="957">
                  <c:v>40554</c:v>
                </c:pt>
                <c:pt idx="958">
                  <c:v>40554</c:v>
                </c:pt>
                <c:pt idx="959">
                  <c:v>40554</c:v>
                </c:pt>
                <c:pt idx="960">
                  <c:v>40554</c:v>
                </c:pt>
                <c:pt idx="961">
                  <c:v>40555</c:v>
                </c:pt>
                <c:pt idx="962">
                  <c:v>40555</c:v>
                </c:pt>
                <c:pt idx="963">
                  <c:v>40555</c:v>
                </c:pt>
                <c:pt idx="964">
                  <c:v>40555</c:v>
                </c:pt>
                <c:pt idx="965">
                  <c:v>40556</c:v>
                </c:pt>
                <c:pt idx="966">
                  <c:v>40556</c:v>
                </c:pt>
                <c:pt idx="967">
                  <c:v>40556</c:v>
                </c:pt>
                <c:pt idx="968">
                  <c:v>40556</c:v>
                </c:pt>
                <c:pt idx="969">
                  <c:v>40557</c:v>
                </c:pt>
                <c:pt idx="970">
                  <c:v>40557</c:v>
                </c:pt>
                <c:pt idx="971">
                  <c:v>40557</c:v>
                </c:pt>
                <c:pt idx="972">
                  <c:v>40557</c:v>
                </c:pt>
                <c:pt idx="973">
                  <c:v>40557</c:v>
                </c:pt>
                <c:pt idx="974">
                  <c:v>40557</c:v>
                </c:pt>
                <c:pt idx="975">
                  <c:v>40558</c:v>
                </c:pt>
                <c:pt idx="976">
                  <c:v>40558</c:v>
                </c:pt>
                <c:pt idx="977">
                  <c:v>40558</c:v>
                </c:pt>
                <c:pt idx="978">
                  <c:v>40558</c:v>
                </c:pt>
                <c:pt idx="979">
                  <c:v>40560</c:v>
                </c:pt>
                <c:pt idx="980">
                  <c:v>40560</c:v>
                </c:pt>
                <c:pt idx="981">
                  <c:v>40560</c:v>
                </c:pt>
                <c:pt idx="982">
                  <c:v>40560</c:v>
                </c:pt>
                <c:pt idx="983">
                  <c:v>40560</c:v>
                </c:pt>
                <c:pt idx="984">
                  <c:v>40560</c:v>
                </c:pt>
                <c:pt idx="985">
                  <c:v>40561</c:v>
                </c:pt>
                <c:pt idx="986">
                  <c:v>40561</c:v>
                </c:pt>
                <c:pt idx="987">
                  <c:v>40561</c:v>
                </c:pt>
                <c:pt idx="988">
                  <c:v>40561</c:v>
                </c:pt>
                <c:pt idx="989">
                  <c:v>40561</c:v>
                </c:pt>
                <c:pt idx="990">
                  <c:v>40561</c:v>
                </c:pt>
                <c:pt idx="991">
                  <c:v>40561</c:v>
                </c:pt>
                <c:pt idx="992">
                  <c:v>40562</c:v>
                </c:pt>
                <c:pt idx="993">
                  <c:v>40562</c:v>
                </c:pt>
                <c:pt idx="994">
                  <c:v>40562</c:v>
                </c:pt>
                <c:pt idx="995">
                  <c:v>40563</c:v>
                </c:pt>
                <c:pt idx="996">
                  <c:v>40563</c:v>
                </c:pt>
                <c:pt idx="997">
                  <c:v>40563</c:v>
                </c:pt>
                <c:pt idx="998">
                  <c:v>40563</c:v>
                </c:pt>
                <c:pt idx="999">
                  <c:v>40564</c:v>
                </c:pt>
                <c:pt idx="1000">
                  <c:v>40564</c:v>
                </c:pt>
                <c:pt idx="1001">
                  <c:v>40564</c:v>
                </c:pt>
                <c:pt idx="1002">
                  <c:v>40566</c:v>
                </c:pt>
                <c:pt idx="1003">
                  <c:v>40566</c:v>
                </c:pt>
                <c:pt idx="1004">
                  <c:v>40566</c:v>
                </c:pt>
                <c:pt idx="1005">
                  <c:v>40566</c:v>
                </c:pt>
                <c:pt idx="1006">
                  <c:v>40566</c:v>
                </c:pt>
                <c:pt idx="1007">
                  <c:v>40566</c:v>
                </c:pt>
                <c:pt idx="1008">
                  <c:v>40566</c:v>
                </c:pt>
                <c:pt idx="1009">
                  <c:v>40567</c:v>
                </c:pt>
                <c:pt idx="1010">
                  <c:v>40567</c:v>
                </c:pt>
                <c:pt idx="1011">
                  <c:v>40567</c:v>
                </c:pt>
                <c:pt idx="1012">
                  <c:v>40567</c:v>
                </c:pt>
                <c:pt idx="1013">
                  <c:v>40567</c:v>
                </c:pt>
                <c:pt idx="1014">
                  <c:v>40567</c:v>
                </c:pt>
                <c:pt idx="1015">
                  <c:v>40568</c:v>
                </c:pt>
                <c:pt idx="1016">
                  <c:v>40568</c:v>
                </c:pt>
                <c:pt idx="1017">
                  <c:v>40568</c:v>
                </c:pt>
                <c:pt idx="1018">
                  <c:v>40569</c:v>
                </c:pt>
                <c:pt idx="1019">
                  <c:v>40569</c:v>
                </c:pt>
                <c:pt idx="1020">
                  <c:v>40569</c:v>
                </c:pt>
                <c:pt idx="1021">
                  <c:v>40569</c:v>
                </c:pt>
                <c:pt idx="1022">
                  <c:v>40570</c:v>
                </c:pt>
                <c:pt idx="1023">
                  <c:v>40570</c:v>
                </c:pt>
                <c:pt idx="1024">
                  <c:v>40570</c:v>
                </c:pt>
                <c:pt idx="1025">
                  <c:v>40570</c:v>
                </c:pt>
                <c:pt idx="1026">
                  <c:v>40571</c:v>
                </c:pt>
                <c:pt idx="1027">
                  <c:v>40571</c:v>
                </c:pt>
                <c:pt idx="1028">
                  <c:v>40571</c:v>
                </c:pt>
                <c:pt idx="1029">
                  <c:v>40571</c:v>
                </c:pt>
                <c:pt idx="1030">
                  <c:v>40571</c:v>
                </c:pt>
                <c:pt idx="1031">
                  <c:v>40571</c:v>
                </c:pt>
                <c:pt idx="1032">
                  <c:v>40572</c:v>
                </c:pt>
                <c:pt idx="1033">
                  <c:v>40573</c:v>
                </c:pt>
                <c:pt idx="1034">
                  <c:v>40573</c:v>
                </c:pt>
                <c:pt idx="1035">
                  <c:v>40573</c:v>
                </c:pt>
                <c:pt idx="1036">
                  <c:v>40574</c:v>
                </c:pt>
                <c:pt idx="1037">
                  <c:v>40574</c:v>
                </c:pt>
                <c:pt idx="1038">
                  <c:v>40574</c:v>
                </c:pt>
                <c:pt idx="1039">
                  <c:v>40574</c:v>
                </c:pt>
                <c:pt idx="1040">
                  <c:v>40574</c:v>
                </c:pt>
                <c:pt idx="1041">
                  <c:v>40576</c:v>
                </c:pt>
                <c:pt idx="1042">
                  <c:v>40576</c:v>
                </c:pt>
                <c:pt idx="1043">
                  <c:v>40576</c:v>
                </c:pt>
                <c:pt idx="1044">
                  <c:v>40576</c:v>
                </c:pt>
                <c:pt idx="1045">
                  <c:v>40577</c:v>
                </c:pt>
                <c:pt idx="1046">
                  <c:v>40577</c:v>
                </c:pt>
                <c:pt idx="1047">
                  <c:v>40578</c:v>
                </c:pt>
                <c:pt idx="1048">
                  <c:v>40578</c:v>
                </c:pt>
                <c:pt idx="1049">
                  <c:v>40579</c:v>
                </c:pt>
                <c:pt idx="1050">
                  <c:v>40580</c:v>
                </c:pt>
                <c:pt idx="1051">
                  <c:v>40580</c:v>
                </c:pt>
                <c:pt idx="1052">
                  <c:v>40580</c:v>
                </c:pt>
                <c:pt idx="1053">
                  <c:v>40580</c:v>
                </c:pt>
                <c:pt idx="1054">
                  <c:v>40580</c:v>
                </c:pt>
                <c:pt idx="1055">
                  <c:v>40580</c:v>
                </c:pt>
                <c:pt idx="1056">
                  <c:v>40580</c:v>
                </c:pt>
                <c:pt idx="1057">
                  <c:v>40581</c:v>
                </c:pt>
                <c:pt idx="1058">
                  <c:v>40581</c:v>
                </c:pt>
                <c:pt idx="1059">
                  <c:v>40581</c:v>
                </c:pt>
                <c:pt idx="1060">
                  <c:v>40581</c:v>
                </c:pt>
                <c:pt idx="1061">
                  <c:v>40581</c:v>
                </c:pt>
                <c:pt idx="1062">
                  <c:v>40581</c:v>
                </c:pt>
                <c:pt idx="1063">
                  <c:v>40582</c:v>
                </c:pt>
                <c:pt idx="1064">
                  <c:v>40582</c:v>
                </c:pt>
                <c:pt idx="1065">
                  <c:v>40582</c:v>
                </c:pt>
                <c:pt idx="1066">
                  <c:v>40582</c:v>
                </c:pt>
                <c:pt idx="1067">
                  <c:v>40582</c:v>
                </c:pt>
                <c:pt idx="1068">
                  <c:v>40582</c:v>
                </c:pt>
                <c:pt idx="1069">
                  <c:v>40582</c:v>
                </c:pt>
                <c:pt idx="1070">
                  <c:v>40582</c:v>
                </c:pt>
                <c:pt idx="1071">
                  <c:v>40582</c:v>
                </c:pt>
                <c:pt idx="1072">
                  <c:v>40583</c:v>
                </c:pt>
                <c:pt idx="1073">
                  <c:v>40583</c:v>
                </c:pt>
                <c:pt idx="1074">
                  <c:v>40583</c:v>
                </c:pt>
                <c:pt idx="1075">
                  <c:v>40584</c:v>
                </c:pt>
                <c:pt idx="1076">
                  <c:v>40584</c:v>
                </c:pt>
                <c:pt idx="1077">
                  <c:v>40584</c:v>
                </c:pt>
                <c:pt idx="1078">
                  <c:v>40584</c:v>
                </c:pt>
                <c:pt idx="1079">
                  <c:v>40584</c:v>
                </c:pt>
                <c:pt idx="1080">
                  <c:v>40585</c:v>
                </c:pt>
                <c:pt idx="1081">
                  <c:v>40585</c:v>
                </c:pt>
                <c:pt idx="1082">
                  <c:v>40585</c:v>
                </c:pt>
                <c:pt idx="1083">
                  <c:v>40585</c:v>
                </c:pt>
                <c:pt idx="1084">
                  <c:v>40585</c:v>
                </c:pt>
                <c:pt idx="1085">
                  <c:v>40585</c:v>
                </c:pt>
                <c:pt idx="1086">
                  <c:v>40585</c:v>
                </c:pt>
                <c:pt idx="1087">
                  <c:v>40586</c:v>
                </c:pt>
                <c:pt idx="1088">
                  <c:v>40586</c:v>
                </c:pt>
                <c:pt idx="1089">
                  <c:v>40586</c:v>
                </c:pt>
                <c:pt idx="1090">
                  <c:v>40586</c:v>
                </c:pt>
                <c:pt idx="1091">
                  <c:v>40587</c:v>
                </c:pt>
                <c:pt idx="1092">
                  <c:v>40587</c:v>
                </c:pt>
                <c:pt idx="1093">
                  <c:v>40587</c:v>
                </c:pt>
                <c:pt idx="1094">
                  <c:v>40587</c:v>
                </c:pt>
                <c:pt idx="1095">
                  <c:v>40587</c:v>
                </c:pt>
                <c:pt idx="1096">
                  <c:v>40587</c:v>
                </c:pt>
                <c:pt idx="1097">
                  <c:v>40587</c:v>
                </c:pt>
                <c:pt idx="1098">
                  <c:v>40587</c:v>
                </c:pt>
                <c:pt idx="1099">
                  <c:v>40587</c:v>
                </c:pt>
                <c:pt idx="1100">
                  <c:v>40588</c:v>
                </c:pt>
                <c:pt idx="1101">
                  <c:v>40588</c:v>
                </c:pt>
                <c:pt idx="1102">
                  <c:v>40589</c:v>
                </c:pt>
                <c:pt idx="1103">
                  <c:v>40589</c:v>
                </c:pt>
                <c:pt idx="1104">
                  <c:v>40590</c:v>
                </c:pt>
                <c:pt idx="1105">
                  <c:v>40590</c:v>
                </c:pt>
                <c:pt idx="1106">
                  <c:v>40590</c:v>
                </c:pt>
                <c:pt idx="1107">
                  <c:v>40590</c:v>
                </c:pt>
                <c:pt idx="1108">
                  <c:v>40590</c:v>
                </c:pt>
                <c:pt idx="1109">
                  <c:v>40590</c:v>
                </c:pt>
                <c:pt idx="1110">
                  <c:v>40591</c:v>
                </c:pt>
                <c:pt idx="1111">
                  <c:v>40591</c:v>
                </c:pt>
                <c:pt idx="1112">
                  <c:v>40591</c:v>
                </c:pt>
                <c:pt idx="1113">
                  <c:v>40591</c:v>
                </c:pt>
                <c:pt idx="1114">
                  <c:v>40591</c:v>
                </c:pt>
                <c:pt idx="1115">
                  <c:v>40591</c:v>
                </c:pt>
                <c:pt idx="1116">
                  <c:v>40592</c:v>
                </c:pt>
                <c:pt idx="1117">
                  <c:v>40592</c:v>
                </c:pt>
                <c:pt idx="1118">
                  <c:v>40592</c:v>
                </c:pt>
                <c:pt idx="1119">
                  <c:v>40593</c:v>
                </c:pt>
                <c:pt idx="1120">
                  <c:v>40593</c:v>
                </c:pt>
                <c:pt idx="1121">
                  <c:v>40593</c:v>
                </c:pt>
                <c:pt idx="1122">
                  <c:v>40594</c:v>
                </c:pt>
                <c:pt idx="1123">
                  <c:v>40594</c:v>
                </c:pt>
                <c:pt idx="1124">
                  <c:v>40594</c:v>
                </c:pt>
                <c:pt idx="1125">
                  <c:v>40595</c:v>
                </c:pt>
                <c:pt idx="1126">
                  <c:v>40596</c:v>
                </c:pt>
                <c:pt idx="1127">
                  <c:v>40596</c:v>
                </c:pt>
                <c:pt idx="1128">
                  <c:v>40596</c:v>
                </c:pt>
                <c:pt idx="1129">
                  <c:v>40597</c:v>
                </c:pt>
                <c:pt idx="1130">
                  <c:v>40597</c:v>
                </c:pt>
                <c:pt idx="1131">
                  <c:v>40597</c:v>
                </c:pt>
                <c:pt idx="1132">
                  <c:v>40597</c:v>
                </c:pt>
                <c:pt idx="1133">
                  <c:v>40597</c:v>
                </c:pt>
                <c:pt idx="1134">
                  <c:v>40598</c:v>
                </c:pt>
                <c:pt idx="1135">
                  <c:v>40598</c:v>
                </c:pt>
                <c:pt idx="1136">
                  <c:v>40599</c:v>
                </c:pt>
                <c:pt idx="1137">
                  <c:v>40599</c:v>
                </c:pt>
                <c:pt idx="1138">
                  <c:v>40599</c:v>
                </c:pt>
                <c:pt idx="1139">
                  <c:v>40599</c:v>
                </c:pt>
                <c:pt idx="1140">
                  <c:v>40599</c:v>
                </c:pt>
                <c:pt idx="1141">
                  <c:v>40599</c:v>
                </c:pt>
                <c:pt idx="1142">
                  <c:v>40600</c:v>
                </c:pt>
                <c:pt idx="1143">
                  <c:v>40600</c:v>
                </c:pt>
                <c:pt idx="1144">
                  <c:v>40600</c:v>
                </c:pt>
                <c:pt idx="1145">
                  <c:v>40600</c:v>
                </c:pt>
                <c:pt idx="1146">
                  <c:v>40600</c:v>
                </c:pt>
                <c:pt idx="1147">
                  <c:v>40600</c:v>
                </c:pt>
                <c:pt idx="1148">
                  <c:v>40601</c:v>
                </c:pt>
                <c:pt idx="1149">
                  <c:v>40601</c:v>
                </c:pt>
                <c:pt idx="1150">
                  <c:v>40601</c:v>
                </c:pt>
                <c:pt idx="1151">
                  <c:v>40601</c:v>
                </c:pt>
                <c:pt idx="1152">
                  <c:v>40601</c:v>
                </c:pt>
                <c:pt idx="1153">
                  <c:v>40601</c:v>
                </c:pt>
                <c:pt idx="1154">
                  <c:v>40601</c:v>
                </c:pt>
                <c:pt idx="1155">
                  <c:v>40601</c:v>
                </c:pt>
                <c:pt idx="1156">
                  <c:v>40602</c:v>
                </c:pt>
                <c:pt idx="1157">
                  <c:v>40602</c:v>
                </c:pt>
                <c:pt idx="1158">
                  <c:v>40602</c:v>
                </c:pt>
                <c:pt idx="1159">
                  <c:v>40603</c:v>
                </c:pt>
                <c:pt idx="1160">
                  <c:v>40603</c:v>
                </c:pt>
                <c:pt idx="1161">
                  <c:v>40603</c:v>
                </c:pt>
                <c:pt idx="1162">
                  <c:v>40603</c:v>
                </c:pt>
                <c:pt idx="1163">
                  <c:v>40603</c:v>
                </c:pt>
                <c:pt idx="1164">
                  <c:v>40603</c:v>
                </c:pt>
                <c:pt idx="1165">
                  <c:v>40603</c:v>
                </c:pt>
                <c:pt idx="1166">
                  <c:v>40604</c:v>
                </c:pt>
                <c:pt idx="1167">
                  <c:v>40604</c:v>
                </c:pt>
                <c:pt idx="1168">
                  <c:v>40604</c:v>
                </c:pt>
                <c:pt idx="1169">
                  <c:v>40604</c:v>
                </c:pt>
                <c:pt idx="1170">
                  <c:v>40604</c:v>
                </c:pt>
                <c:pt idx="1171">
                  <c:v>40604</c:v>
                </c:pt>
                <c:pt idx="1172">
                  <c:v>40605</c:v>
                </c:pt>
                <c:pt idx="1173">
                  <c:v>40605</c:v>
                </c:pt>
                <c:pt idx="1174">
                  <c:v>40605</c:v>
                </c:pt>
                <c:pt idx="1175">
                  <c:v>40605</c:v>
                </c:pt>
                <c:pt idx="1176">
                  <c:v>40605</c:v>
                </c:pt>
                <c:pt idx="1177">
                  <c:v>40605</c:v>
                </c:pt>
                <c:pt idx="1178">
                  <c:v>40605</c:v>
                </c:pt>
                <c:pt idx="1179">
                  <c:v>40605</c:v>
                </c:pt>
                <c:pt idx="1180">
                  <c:v>40605</c:v>
                </c:pt>
                <c:pt idx="1181">
                  <c:v>40606</c:v>
                </c:pt>
                <c:pt idx="1182">
                  <c:v>40606</c:v>
                </c:pt>
                <c:pt idx="1183">
                  <c:v>40606</c:v>
                </c:pt>
                <c:pt idx="1184">
                  <c:v>40606</c:v>
                </c:pt>
                <c:pt idx="1185">
                  <c:v>40606</c:v>
                </c:pt>
                <c:pt idx="1186">
                  <c:v>40606</c:v>
                </c:pt>
                <c:pt idx="1187">
                  <c:v>40607</c:v>
                </c:pt>
                <c:pt idx="1188">
                  <c:v>40607</c:v>
                </c:pt>
                <c:pt idx="1189">
                  <c:v>40607</c:v>
                </c:pt>
                <c:pt idx="1190">
                  <c:v>40607</c:v>
                </c:pt>
                <c:pt idx="1191">
                  <c:v>40607</c:v>
                </c:pt>
                <c:pt idx="1192">
                  <c:v>40608</c:v>
                </c:pt>
                <c:pt idx="1193">
                  <c:v>40608</c:v>
                </c:pt>
                <c:pt idx="1194">
                  <c:v>40608</c:v>
                </c:pt>
                <c:pt idx="1195">
                  <c:v>40608</c:v>
                </c:pt>
                <c:pt idx="1196">
                  <c:v>40609</c:v>
                </c:pt>
                <c:pt idx="1197">
                  <c:v>40609</c:v>
                </c:pt>
                <c:pt idx="1198">
                  <c:v>40609</c:v>
                </c:pt>
                <c:pt idx="1199">
                  <c:v>40609</c:v>
                </c:pt>
                <c:pt idx="1200">
                  <c:v>40610</c:v>
                </c:pt>
                <c:pt idx="1201">
                  <c:v>40610</c:v>
                </c:pt>
                <c:pt idx="1202">
                  <c:v>40611</c:v>
                </c:pt>
                <c:pt idx="1203">
                  <c:v>40611</c:v>
                </c:pt>
                <c:pt idx="1204">
                  <c:v>40612</c:v>
                </c:pt>
                <c:pt idx="1205">
                  <c:v>40612</c:v>
                </c:pt>
                <c:pt idx="1206">
                  <c:v>40612</c:v>
                </c:pt>
                <c:pt idx="1207">
                  <c:v>40612</c:v>
                </c:pt>
                <c:pt idx="1208">
                  <c:v>40612</c:v>
                </c:pt>
                <c:pt idx="1209">
                  <c:v>40613</c:v>
                </c:pt>
                <c:pt idx="1210">
                  <c:v>40613</c:v>
                </c:pt>
                <c:pt idx="1211">
                  <c:v>40613</c:v>
                </c:pt>
                <c:pt idx="1212">
                  <c:v>40613</c:v>
                </c:pt>
                <c:pt idx="1213">
                  <c:v>40613</c:v>
                </c:pt>
                <c:pt idx="1214">
                  <c:v>40613</c:v>
                </c:pt>
                <c:pt idx="1215">
                  <c:v>40613</c:v>
                </c:pt>
                <c:pt idx="1216">
                  <c:v>40613</c:v>
                </c:pt>
                <c:pt idx="1217">
                  <c:v>40614</c:v>
                </c:pt>
                <c:pt idx="1218">
                  <c:v>40614</c:v>
                </c:pt>
                <c:pt idx="1219">
                  <c:v>40614</c:v>
                </c:pt>
                <c:pt idx="1220">
                  <c:v>40614</c:v>
                </c:pt>
                <c:pt idx="1221">
                  <c:v>40614</c:v>
                </c:pt>
                <c:pt idx="1222">
                  <c:v>40615</c:v>
                </c:pt>
                <c:pt idx="1223">
                  <c:v>40615</c:v>
                </c:pt>
                <c:pt idx="1224">
                  <c:v>40615</c:v>
                </c:pt>
                <c:pt idx="1225">
                  <c:v>40616</c:v>
                </c:pt>
                <c:pt idx="1226">
                  <c:v>40616</c:v>
                </c:pt>
                <c:pt idx="1227">
                  <c:v>40616</c:v>
                </c:pt>
                <c:pt idx="1228">
                  <c:v>40616</c:v>
                </c:pt>
                <c:pt idx="1229">
                  <c:v>40616</c:v>
                </c:pt>
                <c:pt idx="1230">
                  <c:v>40616</c:v>
                </c:pt>
                <c:pt idx="1231">
                  <c:v>40616</c:v>
                </c:pt>
                <c:pt idx="1232">
                  <c:v>40616</c:v>
                </c:pt>
                <c:pt idx="1233">
                  <c:v>40616</c:v>
                </c:pt>
                <c:pt idx="1234">
                  <c:v>40616</c:v>
                </c:pt>
                <c:pt idx="1235">
                  <c:v>40617</c:v>
                </c:pt>
                <c:pt idx="1236">
                  <c:v>40617</c:v>
                </c:pt>
                <c:pt idx="1237">
                  <c:v>40617</c:v>
                </c:pt>
                <c:pt idx="1238">
                  <c:v>40617</c:v>
                </c:pt>
                <c:pt idx="1239">
                  <c:v>40617</c:v>
                </c:pt>
                <c:pt idx="1240">
                  <c:v>40618</c:v>
                </c:pt>
                <c:pt idx="1241">
                  <c:v>40618</c:v>
                </c:pt>
                <c:pt idx="1242">
                  <c:v>40618</c:v>
                </c:pt>
                <c:pt idx="1243">
                  <c:v>40618</c:v>
                </c:pt>
                <c:pt idx="1244">
                  <c:v>40618</c:v>
                </c:pt>
                <c:pt idx="1245">
                  <c:v>40619</c:v>
                </c:pt>
                <c:pt idx="1246">
                  <c:v>40619</c:v>
                </c:pt>
                <c:pt idx="1247">
                  <c:v>40619</c:v>
                </c:pt>
                <c:pt idx="1248">
                  <c:v>40619</c:v>
                </c:pt>
                <c:pt idx="1249">
                  <c:v>40619</c:v>
                </c:pt>
                <c:pt idx="1250">
                  <c:v>40619</c:v>
                </c:pt>
                <c:pt idx="1251">
                  <c:v>40620</c:v>
                </c:pt>
                <c:pt idx="1252">
                  <c:v>40620</c:v>
                </c:pt>
                <c:pt idx="1253">
                  <c:v>40620</c:v>
                </c:pt>
                <c:pt idx="1254">
                  <c:v>40621</c:v>
                </c:pt>
                <c:pt idx="1255">
                  <c:v>40621</c:v>
                </c:pt>
                <c:pt idx="1256">
                  <c:v>40622</c:v>
                </c:pt>
                <c:pt idx="1257">
                  <c:v>40623</c:v>
                </c:pt>
                <c:pt idx="1258">
                  <c:v>40623</c:v>
                </c:pt>
                <c:pt idx="1259">
                  <c:v>40623</c:v>
                </c:pt>
                <c:pt idx="1260">
                  <c:v>40623</c:v>
                </c:pt>
                <c:pt idx="1261">
                  <c:v>40624</c:v>
                </c:pt>
                <c:pt idx="1262">
                  <c:v>40624</c:v>
                </c:pt>
                <c:pt idx="1263">
                  <c:v>40624</c:v>
                </c:pt>
                <c:pt idx="1264">
                  <c:v>40624</c:v>
                </c:pt>
                <c:pt idx="1265">
                  <c:v>40624</c:v>
                </c:pt>
                <c:pt idx="1266">
                  <c:v>40624</c:v>
                </c:pt>
                <c:pt idx="1267">
                  <c:v>40625</c:v>
                </c:pt>
                <c:pt idx="1268">
                  <c:v>40625</c:v>
                </c:pt>
                <c:pt idx="1269">
                  <c:v>40625</c:v>
                </c:pt>
                <c:pt idx="1270">
                  <c:v>40625</c:v>
                </c:pt>
                <c:pt idx="1271">
                  <c:v>40625</c:v>
                </c:pt>
                <c:pt idx="1272">
                  <c:v>40625</c:v>
                </c:pt>
                <c:pt idx="1273">
                  <c:v>40626</c:v>
                </c:pt>
                <c:pt idx="1274">
                  <c:v>40626</c:v>
                </c:pt>
                <c:pt idx="1275">
                  <c:v>40626</c:v>
                </c:pt>
                <c:pt idx="1276">
                  <c:v>40626</c:v>
                </c:pt>
                <c:pt idx="1277">
                  <c:v>40626</c:v>
                </c:pt>
                <c:pt idx="1278">
                  <c:v>40627</c:v>
                </c:pt>
                <c:pt idx="1279">
                  <c:v>40627</c:v>
                </c:pt>
                <c:pt idx="1280">
                  <c:v>40627</c:v>
                </c:pt>
                <c:pt idx="1281">
                  <c:v>40627</c:v>
                </c:pt>
                <c:pt idx="1282">
                  <c:v>40627</c:v>
                </c:pt>
                <c:pt idx="1283">
                  <c:v>40627</c:v>
                </c:pt>
                <c:pt idx="1284">
                  <c:v>40628</c:v>
                </c:pt>
                <c:pt idx="1285">
                  <c:v>40628</c:v>
                </c:pt>
                <c:pt idx="1286">
                  <c:v>40628</c:v>
                </c:pt>
                <c:pt idx="1287">
                  <c:v>40628</c:v>
                </c:pt>
                <c:pt idx="1288">
                  <c:v>40629</c:v>
                </c:pt>
                <c:pt idx="1289">
                  <c:v>40629</c:v>
                </c:pt>
                <c:pt idx="1290">
                  <c:v>40629</c:v>
                </c:pt>
                <c:pt idx="1291">
                  <c:v>40629</c:v>
                </c:pt>
                <c:pt idx="1292">
                  <c:v>40629</c:v>
                </c:pt>
                <c:pt idx="1293">
                  <c:v>40630</c:v>
                </c:pt>
                <c:pt idx="1294">
                  <c:v>40630</c:v>
                </c:pt>
                <c:pt idx="1295">
                  <c:v>40630</c:v>
                </c:pt>
                <c:pt idx="1296">
                  <c:v>40630</c:v>
                </c:pt>
                <c:pt idx="1297">
                  <c:v>40631</c:v>
                </c:pt>
                <c:pt idx="1298">
                  <c:v>40631</c:v>
                </c:pt>
                <c:pt idx="1299">
                  <c:v>40631</c:v>
                </c:pt>
                <c:pt idx="1300">
                  <c:v>40632</c:v>
                </c:pt>
                <c:pt idx="1301">
                  <c:v>40632</c:v>
                </c:pt>
                <c:pt idx="1302">
                  <c:v>40632</c:v>
                </c:pt>
                <c:pt idx="1303">
                  <c:v>40632</c:v>
                </c:pt>
                <c:pt idx="1304">
                  <c:v>40632</c:v>
                </c:pt>
                <c:pt idx="1305">
                  <c:v>40632</c:v>
                </c:pt>
                <c:pt idx="1306">
                  <c:v>40633</c:v>
                </c:pt>
                <c:pt idx="1307">
                  <c:v>40633</c:v>
                </c:pt>
                <c:pt idx="1308">
                  <c:v>40633</c:v>
                </c:pt>
                <c:pt idx="1309">
                  <c:v>40633</c:v>
                </c:pt>
                <c:pt idx="1310">
                  <c:v>40633</c:v>
                </c:pt>
                <c:pt idx="1311">
                  <c:v>40633</c:v>
                </c:pt>
                <c:pt idx="1312">
                  <c:v>40633</c:v>
                </c:pt>
                <c:pt idx="1313">
                  <c:v>40634</c:v>
                </c:pt>
                <c:pt idx="1314">
                  <c:v>40634</c:v>
                </c:pt>
                <c:pt idx="1315">
                  <c:v>40634</c:v>
                </c:pt>
                <c:pt idx="1316">
                  <c:v>40634</c:v>
                </c:pt>
                <c:pt idx="1317">
                  <c:v>40634</c:v>
                </c:pt>
                <c:pt idx="1318">
                  <c:v>40634</c:v>
                </c:pt>
                <c:pt idx="1319">
                  <c:v>40635</c:v>
                </c:pt>
                <c:pt idx="1320">
                  <c:v>40635</c:v>
                </c:pt>
                <c:pt idx="1321">
                  <c:v>40635</c:v>
                </c:pt>
                <c:pt idx="1322">
                  <c:v>40635</c:v>
                </c:pt>
                <c:pt idx="1323">
                  <c:v>40636</c:v>
                </c:pt>
                <c:pt idx="1324">
                  <c:v>40636</c:v>
                </c:pt>
                <c:pt idx="1325">
                  <c:v>40636</c:v>
                </c:pt>
                <c:pt idx="1326">
                  <c:v>40636</c:v>
                </c:pt>
                <c:pt idx="1327">
                  <c:v>40636</c:v>
                </c:pt>
                <c:pt idx="1328">
                  <c:v>40636</c:v>
                </c:pt>
                <c:pt idx="1329">
                  <c:v>40636</c:v>
                </c:pt>
                <c:pt idx="1330">
                  <c:v>40637</c:v>
                </c:pt>
                <c:pt idx="1331">
                  <c:v>40637</c:v>
                </c:pt>
                <c:pt idx="1332">
                  <c:v>40637</c:v>
                </c:pt>
                <c:pt idx="1333">
                  <c:v>40637</c:v>
                </c:pt>
                <c:pt idx="1334">
                  <c:v>40638</c:v>
                </c:pt>
                <c:pt idx="1335">
                  <c:v>40638</c:v>
                </c:pt>
                <c:pt idx="1336">
                  <c:v>40638</c:v>
                </c:pt>
                <c:pt idx="1337">
                  <c:v>40638</c:v>
                </c:pt>
                <c:pt idx="1338">
                  <c:v>40638</c:v>
                </c:pt>
                <c:pt idx="1339">
                  <c:v>40639</c:v>
                </c:pt>
                <c:pt idx="1340">
                  <c:v>40639</c:v>
                </c:pt>
                <c:pt idx="1341">
                  <c:v>40640</c:v>
                </c:pt>
                <c:pt idx="1342">
                  <c:v>40640</c:v>
                </c:pt>
                <c:pt idx="1343">
                  <c:v>40640</c:v>
                </c:pt>
                <c:pt idx="1344">
                  <c:v>40640</c:v>
                </c:pt>
                <c:pt idx="1345">
                  <c:v>40641</c:v>
                </c:pt>
                <c:pt idx="1346">
                  <c:v>40641</c:v>
                </c:pt>
                <c:pt idx="1347">
                  <c:v>40641</c:v>
                </c:pt>
                <c:pt idx="1348">
                  <c:v>40642</c:v>
                </c:pt>
                <c:pt idx="1349">
                  <c:v>40642</c:v>
                </c:pt>
                <c:pt idx="1350">
                  <c:v>40643</c:v>
                </c:pt>
                <c:pt idx="1351">
                  <c:v>40643</c:v>
                </c:pt>
                <c:pt idx="1352">
                  <c:v>40643</c:v>
                </c:pt>
                <c:pt idx="1353">
                  <c:v>40643</c:v>
                </c:pt>
                <c:pt idx="1354">
                  <c:v>40644</c:v>
                </c:pt>
                <c:pt idx="1355">
                  <c:v>40644</c:v>
                </c:pt>
                <c:pt idx="1356">
                  <c:v>40644</c:v>
                </c:pt>
                <c:pt idx="1357">
                  <c:v>40644</c:v>
                </c:pt>
                <c:pt idx="1358">
                  <c:v>40644</c:v>
                </c:pt>
                <c:pt idx="1359">
                  <c:v>40645</c:v>
                </c:pt>
                <c:pt idx="1360">
                  <c:v>40645</c:v>
                </c:pt>
                <c:pt idx="1361">
                  <c:v>40645</c:v>
                </c:pt>
                <c:pt idx="1362">
                  <c:v>40645</c:v>
                </c:pt>
                <c:pt idx="1363">
                  <c:v>40645</c:v>
                </c:pt>
                <c:pt idx="1364">
                  <c:v>40645</c:v>
                </c:pt>
                <c:pt idx="1365">
                  <c:v>40646</c:v>
                </c:pt>
                <c:pt idx="1366">
                  <c:v>40646</c:v>
                </c:pt>
                <c:pt idx="1367">
                  <c:v>40646</c:v>
                </c:pt>
                <c:pt idx="1368">
                  <c:v>40646</c:v>
                </c:pt>
                <c:pt idx="1369">
                  <c:v>40646</c:v>
                </c:pt>
                <c:pt idx="1370">
                  <c:v>40647</c:v>
                </c:pt>
                <c:pt idx="1371">
                  <c:v>40647</c:v>
                </c:pt>
                <c:pt idx="1372">
                  <c:v>40648</c:v>
                </c:pt>
                <c:pt idx="1373">
                  <c:v>40648</c:v>
                </c:pt>
                <c:pt idx="1374">
                  <c:v>40648</c:v>
                </c:pt>
                <c:pt idx="1375">
                  <c:v>40649</c:v>
                </c:pt>
                <c:pt idx="1376">
                  <c:v>40649</c:v>
                </c:pt>
                <c:pt idx="1377">
                  <c:v>40649</c:v>
                </c:pt>
                <c:pt idx="1378">
                  <c:v>40649</c:v>
                </c:pt>
                <c:pt idx="1379">
                  <c:v>40649</c:v>
                </c:pt>
                <c:pt idx="1380">
                  <c:v>40649</c:v>
                </c:pt>
                <c:pt idx="1381">
                  <c:v>40650</c:v>
                </c:pt>
                <c:pt idx="1382">
                  <c:v>40650</c:v>
                </c:pt>
                <c:pt idx="1383">
                  <c:v>40650</c:v>
                </c:pt>
                <c:pt idx="1384">
                  <c:v>40650</c:v>
                </c:pt>
                <c:pt idx="1385">
                  <c:v>40650</c:v>
                </c:pt>
                <c:pt idx="1386">
                  <c:v>40650</c:v>
                </c:pt>
                <c:pt idx="1387">
                  <c:v>40651</c:v>
                </c:pt>
                <c:pt idx="1388">
                  <c:v>40651</c:v>
                </c:pt>
                <c:pt idx="1389">
                  <c:v>40651</c:v>
                </c:pt>
                <c:pt idx="1390">
                  <c:v>40652</c:v>
                </c:pt>
                <c:pt idx="1391">
                  <c:v>40652</c:v>
                </c:pt>
                <c:pt idx="1392">
                  <c:v>40652</c:v>
                </c:pt>
                <c:pt idx="1393">
                  <c:v>40652</c:v>
                </c:pt>
                <c:pt idx="1394">
                  <c:v>40653</c:v>
                </c:pt>
                <c:pt idx="1395">
                  <c:v>40653</c:v>
                </c:pt>
                <c:pt idx="1396">
                  <c:v>40653</c:v>
                </c:pt>
                <c:pt idx="1397">
                  <c:v>40653</c:v>
                </c:pt>
                <c:pt idx="1398">
                  <c:v>40653</c:v>
                </c:pt>
                <c:pt idx="1399">
                  <c:v>40653</c:v>
                </c:pt>
                <c:pt idx="1400">
                  <c:v>40653</c:v>
                </c:pt>
                <c:pt idx="1401">
                  <c:v>40654</c:v>
                </c:pt>
                <c:pt idx="1402">
                  <c:v>40654</c:v>
                </c:pt>
                <c:pt idx="1403">
                  <c:v>40654</c:v>
                </c:pt>
                <c:pt idx="1404">
                  <c:v>40654</c:v>
                </c:pt>
                <c:pt idx="1405">
                  <c:v>40654</c:v>
                </c:pt>
                <c:pt idx="1406">
                  <c:v>40654</c:v>
                </c:pt>
                <c:pt idx="1407">
                  <c:v>40654</c:v>
                </c:pt>
                <c:pt idx="1408">
                  <c:v>40654</c:v>
                </c:pt>
                <c:pt idx="1409">
                  <c:v>40654</c:v>
                </c:pt>
                <c:pt idx="1410">
                  <c:v>40654</c:v>
                </c:pt>
                <c:pt idx="1411">
                  <c:v>40654</c:v>
                </c:pt>
                <c:pt idx="1412">
                  <c:v>40654</c:v>
                </c:pt>
                <c:pt idx="1413">
                  <c:v>40654</c:v>
                </c:pt>
                <c:pt idx="1414">
                  <c:v>40654</c:v>
                </c:pt>
                <c:pt idx="1415">
                  <c:v>40655</c:v>
                </c:pt>
                <c:pt idx="1416">
                  <c:v>40655</c:v>
                </c:pt>
                <c:pt idx="1417">
                  <c:v>40655</c:v>
                </c:pt>
                <c:pt idx="1418">
                  <c:v>40655</c:v>
                </c:pt>
                <c:pt idx="1419">
                  <c:v>40656</c:v>
                </c:pt>
                <c:pt idx="1420">
                  <c:v>40656</c:v>
                </c:pt>
                <c:pt idx="1421">
                  <c:v>40656</c:v>
                </c:pt>
                <c:pt idx="1422">
                  <c:v>40656</c:v>
                </c:pt>
                <c:pt idx="1423">
                  <c:v>40656</c:v>
                </c:pt>
                <c:pt idx="1424">
                  <c:v>40656</c:v>
                </c:pt>
                <c:pt idx="1425">
                  <c:v>40657</c:v>
                </c:pt>
                <c:pt idx="1426">
                  <c:v>40657</c:v>
                </c:pt>
                <c:pt idx="1427">
                  <c:v>40657</c:v>
                </c:pt>
                <c:pt idx="1428">
                  <c:v>40658</c:v>
                </c:pt>
                <c:pt idx="1429">
                  <c:v>40658</c:v>
                </c:pt>
                <c:pt idx="1430">
                  <c:v>40659</c:v>
                </c:pt>
                <c:pt idx="1431">
                  <c:v>40659</c:v>
                </c:pt>
                <c:pt idx="1432">
                  <c:v>40659</c:v>
                </c:pt>
                <c:pt idx="1433">
                  <c:v>40659</c:v>
                </c:pt>
                <c:pt idx="1434">
                  <c:v>40659</c:v>
                </c:pt>
                <c:pt idx="1435">
                  <c:v>40659</c:v>
                </c:pt>
                <c:pt idx="1436">
                  <c:v>40659</c:v>
                </c:pt>
                <c:pt idx="1437">
                  <c:v>40659</c:v>
                </c:pt>
                <c:pt idx="1438">
                  <c:v>40659</c:v>
                </c:pt>
                <c:pt idx="1439">
                  <c:v>40659</c:v>
                </c:pt>
                <c:pt idx="1440">
                  <c:v>40660</c:v>
                </c:pt>
                <c:pt idx="1441">
                  <c:v>40660</c:v>
                </c:pt>
                <c:pt idx="1442">
                  <c:v>40660</c:v>
                </c:pt>
                <c:pt idx="1443">
                  <c:v>40660</c:v>
                </c:pt>
                <c:pt idx="1444">
                  <c:v>40660</c:v>
                </c:pt>
                <c:pt idx="1445">
                  <c:v>40661</c:v>
                </c:pt>
                <c:pt idx="1446">
                  <c:v>40661</c:v>
                </c:pt>
                <c:pt idx="1447">
                  <c:v>40661</c:v>
                </c:pt>
                <c:pt idx="1448">
                  <c:v>40661</c:v>
                </c:pt>
                <c:pt idx="1449">
                  <c:v>40661</c:v>
                </c:pt>
                <c:pt idx="1450">
                  <c:v>40661</c:v>
                </c:pt>
                <c:pt idx="1451">
                  <c:v>40662</c:v>
                </c:pt>
                <c:pt idx="1452">
                  <c:v>40662</c:v>
                </c:pt>
                <c:pt idx="1453">
                  <c:v>40662</c:v>
                </c:pt>
                <c:pt idx="1454">
                  <c:v>40663</c:v>
                </c:pt>
                <c:pt idx="1455">
                  <c:v>40664</c:v>
                </c:pt>
                <c:pt idx="1456">
                  <c:v>40664</c:v>
                </c:pt>
                <c:pt idx="1457">
                  <c:v>40664</c:v>
                </c:pt>
                <c:pt idx="1458">
                  <c:v>40664</c:v>
                </c:pt>
                <c:pt idx="1459">
                  <c:v>40664</c:v>
                </c:pt>
                <c:pt idx="1460">
                  <c:v>40664</c:v>
                </c:pt>
                <c:pt idx="1461">
                  <c:v>40665</c:v>
                </c:pt>
                <c:pt idx="1462">
                  <c:v>40665</c:v>
                </c:pt>
                <c:pt idx="1463">
                  <c:v>40665</c:v>
                </c:pt>
                <c:pt idx="1464">
                  <c:v>40665</c:v>
                </c:pt>
                <c:pt idx="1465">
                  <c:v>40665</c:v>
                </c:pt>
                <c:pt idx="1466">
                  <c:v>40665</c:v>
                </c:pt>
                <c:pt idx="1467">
                  <c:v>40666</c:v>
                </c:pt>
                <c:pt idx="1468">
                  <c:v>40666</c:v>
                </c:pt>
                <c:pt idx="1469">
                  <c:v>40666</c:v>
                </c:pt>
                <c:pt idx="1470">
                  <c:v>40666</c:v>
                </c:pt>
                <c:pt idx="1471">
                  <c:v>40666</c:v>
                </c:pt>
                <c:pt idx="1472">
                  <c:v>40667</c:v>
                </c:pt>
                <c:pt idx="1473">
                  <c:v>40667</c:v>
                </c:pt>
                <c:pt idx="1474">
                  <c:v>40667</c:v>
                </c:pt>
                <c:pt idx="1475">
                  <c:v>40667</c:v>
                </c:pt>
                <c:pt idx="1476">
                  <c:v>40667</c:v>
                </c:pt>
                <c:pt idx="1477">
                  <c:v>40667</c:v>
                </c:pt>
                <c:pt idx="1478">
                  <c:v>40668</c:v>
                </c:pt>
                <c:pt idx="1479">
                  <c:v>40668</c:v>
                </c:pt>
                <c:pt idx="1480">
                  <c:v>40668</c:v>
                </c:pt>
                <c:pt idx="1481">
                  <c:v>40669</c:v>
                </c:pt>
                <c:pt idx="1482">
                  <c:v>40669</c:v>
                </c:pt>
                <c:pt idx="1483">
                  <c:v>40669</c:v>
                </c:pt>
                <c:pt idx="1484">
                  <c:v>40669</c:v>
                </c:pt>
                <c:pt idx="1485">
                  <c:v>40669</c:v>
                </c:pt>
                <c:pt idx="1486">
                  <c:v>40669</c:v>
                </c:pt>
                <c:pt idx="1487">
                  <c:v>40670</c:v>
                </c:pt>
                <c:pt idx="1488">
                  <c:v>40670</c:v>
                </c:pt>
                <c:pt idx="1489">
                  <c:v>40670</c:v>
                </c:pt>
                <c:pt idx="1490">
                  <c:v>40670</c:v>
                </c:pt>
                <c:pt idx="1491">
                  <c:v>40670</c:v>
                </c:pt>
                <c:pt idx="1492">
                  <c:v>40670</c:v>
                </c:pt>
                <c:pt idx="1493">
                  <c:v>40671</c:v>
                </c:pt>
                <c:pt idx="1494">
                  <c:v>40671</c:v>
                </c:pt>
                <c:pt idx="1495">
                  <c:v>40671</c:v>
                </c:pt>
                <c:pt idx="1496">
                  <c:v>40671</c:v>
                </c:pt>
                <c:pt idx="1497">
                  <c:v>40671</c:v>
                </c:pt>
                <c:pt idx="1498">
                  <c:v>40671</c:v>
                </c:pt>
                <c:pt idx="1499">
                  <c:v>40672</c:v>
                </c:pt>
                <c:pt idx="1500">
                  <c:v>40672</c:v>
                </c:pt>
                <c:pt idx="1501">
                  <c:v>40672</c:v>
                </c:pt>
                <c:pt idx="1502">
                  <c:v>40672</c:v>
                </c:pt>
                <c:pt idx="1503">
                  <c:v>40673</c:v>
                </c:pt>
                <c:pt idx="1504">
                  <c:v>40673</c:v>
                </c:pt>
                <c:pt idx="1505">
                  <c:v>40673</c:v>
                </c:pt>
                <c:pt idx="1506">
                  <c:v>40673</c:v>
                </c:pt>
                <c:pt idx="1507">
                  <c:v>40673</c:v>
                </c:pt>
                <c:pt idx="1508">
                  <c:v>40673</c:v>
                </c:pt>
                <c:pt idx="1509">
                  <c:v>40673</c:v>
                </c:pt>
                <c:pt idx="1510">
                  <c:v>40674</c:v>
                </c:pt>
                <c:pt idx="1511">
                  <c:v>40674</c:v>
                </c:pt>
                <c:pt idx="1512">
                  <c:v>40674</c:v>
                </c:pt>
                <c:pt idx="1513">
                  <c:v>40675</c:v>
                </c:pt>
                <c:pt idx="1514">
                  <c:v>40675</c:v>
                </c:pt>
                <c:pt idx="1515">
                  <c:v>40675</c:v>
                </c:pt>
                <c:pt idx="1516">
                  <c:v>40675</c:v>
                </c:pt>
                <c:pt idx="1517">
                  <c:v>40675</c:v>
                </c:pt>
                <c:pt idx="1518">
                  <c:v>40675</c:v>
                </c:pt>
                <c:pt idx="1519">
                  <c:v>40676</c:v>
                </c:pt>
                <c:pt idx="1520">
                  <c:v>40676</c:v>
                </c:pt>
                <c:pt idx="1521">
                  <c:v>40676</c:v>
                </c:pt>
                <c:pt idx="1522">
                  <c:v>40676</c:v>
                </c:pt>
                <c:pt idx="1523">
                  <c:v>40676</c:v>
                </c:pt>
                <c:pt idx="1524">
                  <c:v>40677</c:v>
                </c:pt>
                <c:pt idx="1525">
                  <c:v>40677</c:v>
                </c:pt>
                <c:pt idx="1526">
                  <c:v>40677</c:v>
                </c:pt>
                <c:pt idx="1527">
                  <c:v>40677</c:v>
                </c:pt>
                <c:pt idx="1528">
                  <c:v>40677</c:v>
                </c:pt>
                <c:pt idx="1529">
                  <c:v>40678</c:v>
                </c:pt>
                <c:pt idx="1530">
                  <c:v>40678</c:v>
                </c:pt>
                <c:pt idx="1531">
                  <c:v>40678</c:v>
                </c:pt>
                <c:pt idx="1532">
                  <c:v>40678</c:v>
                </c:pt>
                <c:pt idx="1533">
                  <c:v>40678</c:v>
                </c:pt>
                <c:pt idx="1534">
                  <c:v>40678</c:v>
                </c:pt>
                <c:pt idx="1535">
                  <c:v>40678</c:v>
                </c:pt>
                <c:pt idx="1536">
                  <c:v>40678</c:v>
                </c:pt>
                <c:pt idx="1537">
                  <c:v>40679</c:v>
                </c:pt>
                <c:pt idx="1538">
                  <c:v>40679</c:v>
                </c:pt>
                <c:pt idx="1539">
                  <c:v>40679</c:v>
                </c:pt>
                <c:pt idx="1540">
                  <c:v>40679</c:v>
                </c:pt>
                <c:pt idx="1541">
                  <c:v>40679</c:v>
                </c:pt>
                <c:pt idx="1542">
                  <c:v>40680</c:v>
                </c:pt>
                <c:pt idx="1543">
                  <c:v>40680</c:v>
                </c:pt>
                <c:pt idx="1544">
                  <c:v>40680</c:v>
                </c:pt>
                <c:pt idx="1545">
                  <c:v>40680</c:v>
                </c:pt>
                <c:pt idx="1546">
                  <c:v>40680</c:v>
                </c:pt>
                <c:pt idx="1547">
                  <c:v>40680</c:v>
                </c:pt>
                <c:pt idx="1548">
                  <c:v>40681</c:v>
                </c:pt>
                <c:pt idx="1549">
                  <c:v>40681</c:v>
                </c:pt>
                <c:pt idx="1550">
                  <c:v>40681</c:v>
                </c:pt>
                <c:pt idx="1551">
                  <c:v>40681</c:v>
                </c:pt>
                <c:pt idx="1552">
                  <c:v>40681</c:v>
                </c:pt>
                <c:pt idx="1553">
                  <c:v>40681</c:v>
                </c:pt>
                <c:pt idx="1554">
                  <c:v>40682</c:v>
                </c:pt>
                <c:pt idx="1555">
                  <c:v>40682</c:v>
                </c:pt>
                <c:pt idx="1556">
                  <c:v>40682</c:v>
                </c:pt>
                <c:pt idx="1557">
                  <c:v>40683</c:v>
                </c:pt>
                <c:pt idx="1558">
                  <c:v>40683</c:v>
                </c:pt>
                <c:pt idx="1559">
                  <c:v>40683</c:v>
                </c:pt>
                <c:pt idx="1560">
                  <c:v>40683</c:v>
                </c:pt>
                <c:pt idx="1561">
                  <c:v>40683</c:v>
                </c:pt>
                <c:pt idx="1562">
                  <c:v>40684</c:v>
                </c:pt>
                <c:pt idx="1563">
                  <c:v>40684</c:v>
                </c:pt>
                <c:pt idx="1564">
                  <c:v>40684</c:v>
                </c:pt>
                <c:pt idx="1565">
                  <c:v>40685</c:v>
                </c:pt>
                <c:pt idx="1566">
                  <c:v>40685</c:v>
                </c:pt>
                <c:pt idx="1567">
                  <c:v>40685</c:v>
                </c:pt>
                <c:pt idx="1568">
                  <c:v>40685</c:v>
                </c:pt>
                <c:pt idx="1569">
                  <c:v>40685</c:v>
                </c:pt>
                <c:pt idx="1570">
                  <c:v>40685</c:v>
                </c:pt>
                <c:pt idx="1571">
                  <c:v>40685</c:v>
                </c:pt>
                <c:pt idx="1572">
                  <c:v>40685</c:v>
                </c:pt>
                <c:pt idx="1573">
                  <c:v>40686</c:v>
                </c:pt>
                <c:pt idx="1574">
                  <c:v>40686</c:v>
                </c:pt>
                <c:pt idx="1575">
                  <c:v>40686</c:v>
                </c:pt>
                <c:pt idx="1576">
                  <c:v>40686</c:v>
                </c:pt>
                <c:pt idx="1577">
                  <c:v>40686</c:v>
                </c:pt>
                <c:pt idx="1578">
                  <c:v>40686</c:v>
                </c:pt>
                <c:pt idx="1579">
                  <c:v>40686</c:v>
                </c:pt>
                <c:pt idx="1580">
                  <c:v>40686</c:v>
                </c:pt>
                <c:pt idx="1581">
                  <c:v>40687</c:v>
                </c:pt>
                <c:pt idx="1582">
                  <c:v>40687</c:v>
                </c:pt>
                <c:pt idx="1583">
                  <c:v>40687</c:v>
                </c:pt>
                <c:pt idx="1584">
                  <c:v>40688</c:v>
                </c:pt>
                <c:pt idx="1585">
                  <c:v>40688</c:v>
                </c:pt>
                <c:pt idx="1586">
                  <c:v>40688</c:v>
                </c:pt>
                <c:pt idx="1587">
                  <c:v>40688</c:v>
                </c:pt>
                <c:pt idx="1588">
                  <c:v>40689</c:v>
                </c:pt>
                <c:pt idx="1589">
                  <c:v>40689</c:v>
                </c:pt>
                <c:pt idx="1590">
                  <c:v>40689</c:v>
                </c:pt>
                <c:pt idx="1591">
                  <c:v>40689</c:v>
                </c:pt>
                <c:pt idx="1592">
                  <c:v>40689</c:v>
                </c:pt>
                <c:pt idx="1593">
                  <c:v>40689</c:v>
                </c:pt>
                <c:pt idx="1594">
                  <c:v>40689</c:v>
                </c:pt>
                <c:pt idx="1595">
                  <c:v>40689</c:v>
                </c:pt>
                <c:pt idx="1596">
                  <c:v>40690</c:v>
                </c:pt>
                <c:pt idx="1597">
                  <c:v>40690</c:v>
                </c:pt>
                <c:pt idx="1598">
                  <c:v>40690</c:v>
                </c:pt>
                <c:pt idx="1599">
                  <c:v>40690</c:v>
                </c:pt>
                <c:pt idx="1600">
                  <c:v>40690</c:v>
                </c:pt>
                <c:pt idx="1601">
                  <c:v>40690</c:v>
                </c:pt>
                <c:pt idx="1602">
                  <c:v>40690</c:v>
                </c:pt>
                <c:pt idx="1603">
                  <c:v>40690</c:v>
                </c:pt>
                <c:pt idx="1604">
                  <c:v>40690</c:v>
                </c:pt>
                <c:pt idx="1605">
                  <c:v>40690</c:v>
                </c:pt>
                <c:pt idx="1606">
                  <c:v>40691</c:v>
                </c:pt>
                <c:pt idx="1607">
                  <c:v>40691</c:v>
                </c:pt>
                <c:pt idx="1608">
                  <c:v>40691</c:v>
                </c:pt>
                <c:pt idx="1609">
                  <c:v>40693</c:v>
                </c:pt>
                <c:pt idx="1610">
                  <c:v>40693</c:v>
                </c:pt>
                <c:pt idx="1611">
                  <c:v>40693</c:v>
                </c:pt>
                <c:pt idx="1612">
                  <c:v>40693</c:v>
                </c:pt>
                <c:pt idx="1613">
                  <c:v>40694</c:v>
                </c:pt>
                <c:pt idx="1614">
                  <c:v>40694</c:v>
                </c:pt>
                <c:pt idx="1615">
                  <c:v>40694</c:v>
                </c:pt>
                <c:pt idx="1616">
                  <c:v>40694</c:v>
                </c:pt>
                <c:pt idx="1617">
                  <c:v>40694</c:v>
                </c:pt>
                <c:pt idx="1618">
                  <c:v>40694</c:v>
                </c:pt>
                <c:pt idx="1619">
                  <c:v>40694</c:v>
                </c:pt>
                <c:pt idx="1620">
                  <c:v>40695</c:v>
                </c:pt>
                <c:pt idx="1621">
                  <c:v>40695</c:v>
                </c:pt>
                <c:pt idx="1622">
                  <c:v>40695</c:v>
                </c:pt>
                <c:pt idx="1623">
                  <c:v>40695</c:v>
                </c:pt>
                <c:pt idx="1624">
                  <c:v>40695</c:v>
                </c:pt>
                <c:pt idx="1625">
                  <c:v>40695</c:v>
                </c:pt>
                <c:pt idx="1626">
                  <c:v>40696</c:v>
                </c:pt>
                <c:pt idx="1627">
                  <c:v>40697</c:v>
                </c:pt>
                <c:pt idx="1628">
                  <c:v>40697</c:v>
                </c:pt>
                <c:pt idx="1629">
                  <c:v>40697</c:v>
                </c:pt>
                <c:pt idx="1630">
                  <c:v>40697</c:v>
                </c:pt>
                <c:pt idx="1631">
                  <c:v>40697</c:v>
                </c:pt>
                <c:pt idx="1632">
                  <c:v>40697</c:v>
                </c:pt>
                <c:pt idx="1633">
                  <c:v>40698</c:v>
                </c:pt>
                <c:pt idx="1634">
                  <c:v>40698</c:v>
                </c:pt>
                <c:pt idx="1635">
                  <c:v>40698</c:v>
                </c:pt>
                <c:pt idx="1636">
                  <c:v>40698</c:v>
                </c:pt>
                <c:pt idx="1637">
                  <c:v>40698</c:v>
                </c:pt>
                <c:pt idx="1638">
                  <c:v>40698</c:v>
                </c:pt>
                <c:pt idx="1639">
                  <c:v>40698</c:v>
                </c:pt>
                <c:pt idx="1640">
                  <c:v>40698</c:v>
                </c:pt>
                <c:pt idx="1641">
                  <c:v>40698</c:v>
                </c:pt>
                <c:pt idx="1642">
                  <c:v>40698</c:v>
                </c:pt>
                <c:pt idx="1643">
                  <c:v>40699</c:v>
                </c:pt>
                <c:pt idx="1644">
                  <c:v>40699</c:v>
                </c:pt>
                <c:pt idx="1645">
                  <c:v>40699</c:v>
                </c:pt>
                <c:pt idx="1646">
                  <c:v>40699</c:v>
                </c:pt>
                <c:pt idx="1647">
                  <c:v>40699</c:v>
                </c:pt>
                <c:pt idx="1648">
                  <c:v>40700</c:v>
                </c:pt>
                <c:pt idx="1649">
                  <c:v>40700</c:v>
                </c:pt>
                <c:pt idx="1650">
                  <c:v>40700</c:v>
                </c:pt>
                <c:pt idx="1651">
                  <c:v>40700</c:v>
                </c:pt>
                <c:pt idx="1652">
                  <c:v>40700</c:v>
                </c:pt>
                <c:pt idx="1653">
                  <c:v>40700</c:v>
                </c:pt>
                <c:pt idx="1654">
                  <c:v>40701</c:v>
                </c:pt>
                <c:pt idx="1655">
                  <c:v>40701</c:v>
                </c:pt>
                <c:pt idx="1656">
                  <c:v>40702</c:v>
                </c:pt>
                <c:pt idx="1657">
                  <c:v>40702</c:v>
                </c:pt>
                <c:pt idx="1658">
                  <c:v>40702</c:v>
                </c:pt>
                <c:pt idx="1659">
                  <c:v>40702</c:v>
                </c:pt>
                <c:pt idx="1660">
                  <c:v>40702</c:v>
                </c:pt>
                <c:pt idx="1661">
                  <c:v>40702</c:v>
                </c:pt>
                <c:pt idx="1662">
                  <c:v>40702</c:v>
                </c:pt>
                <c:pt idx="1663">
                  <c:v>40703</c:v>
                </c:pt>
                <c:pt idx="1664">
                  <c:v>40703</c:v>
                </c:pt>
                <c:pt idx="1665">
                  <c:v>40703</c:v>
                </c:pt>
                <c:pt idx="1666">
                  <c:v>40703</c:v>
                </c:pt>
                <c:pt idx="1667">
                  <c:v>40703</c:v>
                </c:pt>
                <c:pt idx="1668">
                  <c:v>40703</c:v>
                </c:pt>
                <c:pt idx="1669">
                  <c:v>40703</c:v>
                </c:pt>
                <c:pt idx="1670">
                  <c:v>40704</c:v>
                </c:pt>
                <c:pt idx="1671">
                  <c:v>40704</c:v>
                </c:pt>
                <c:pt idx="1672">
                  <c:v>40704</c:v>
                </c:pt>
                <c:pt idx="1673">
                  <c:v>40704</c:v>
                </c:pt>
                <c:pt idx="1674">
                  <c:v>40704</c:v>
                </c:pt>
                <c:pt idx="1675">
                  <c:v>40705</c:v>
                </c:pt>
                <c:pt idx="1676">
                  <c:v>40705</c:v>
                </c:pt>
                <c:pt idx="1677">
                  <c:v>40705</c:v>
                </c:pt>
                <c:pt idx="1678">
                  <c:v>40705</c:v>
                </c:pt>
                <c:pt idx="1679">
                  <c:v>40705</c:v>
                </c:pt>
                <c:pt idx="1680">
                  <c:v>40706</c:v>
                </c:pt>
                <c:pt idx="1681">
                  <c:v>40706</c:v>
                </c:pt>
                <c:pt idx="1682">
                  <c:v>40706</c:v>
                </c:pt>
                <c:pt idx="1683">
                  <c:v>40706</c:v>
                </c:pt>
                <c:pt idx="1684">
                  <c:v>40706</c:v>
                </c:pt>
                <c:pt idx="1685">
                  <c:v>40706</c:v>
                </c:pt>
                <c:pt idx="1686">
                  <c:v>40707</c:v>
                </c:pt>
                <c:pt idx="1687">
                  <c:v>40707</c:v>
                </c:pt>
                <c:pt idx="1688">
                  <c:v>40707</c:v>
                </c:pt>
                <c:pt idx="1689">
                  <c:v>40707</c:v>
                </c:pt>
                <c:pt idx="1690">
                  <c:v>40708</c:v>
                </c:pt>
                <c:pt idx="1691">
                  <c:v>40708</c:v>
                </c:pt>
                <c:pt idx="1692">
                  <c:v>40708</c:v>
                </c:pt>
                <c:pt idx="1693">
                  <c:v>40708</c:v>
                </c:pt>
                <c:pt idx="1694">
                  <c:v>40708</c:v>
                </c:pt>
                <c:pt idx="1695">
                  <c:v>40708</c:v>
                </c:pt>
                <c:pt idx="1696">
                  <c:v>40708</c:v>
                </c:pt>
                <c:pt idx="1697">
                  <c:v>40708</c:v>
                </c:pt>
                <c:pt idx="1698">
                  <c:v>40709</c:v>
                </c:pt>
                <c:pt idx="1699">
                  <c:v>40709</c:v>
                </c:pt>
                <c:pt idx="1700">
                  <c:v>40709</c:v>
                </c:pt>
                <c:pt idx="1701">
                  <c:v>40709</c:v>
                </c:pt>
                <c:pt idx="1702">
                  <c:v>40709</c:v>
                </c:pt>
                <c:pt idx="1703">
                  <c:v>40709</c:v>
                </c:pt>
                <c:pt idx="1704">
                  <c:v>40709</c:v>
                </c:pt>
                <c:pt idx="1705">
                  <c:v>40709</c:v>
                </c:pt>
                <c:pt idx="1706">
                  <c:v>40709</c:v>
                </c:pt>
                <c:pt idx="1707">
                  <c:v>40710</c:v>
                </c:pt>
                <c:pt idx="1708">
                  <c:v>40710</c:v>
                </c:pt>
                <c:pt idx="1709">
                  <c:v>40710</c:v>
                </c:pt>
                <c:pt idx="1710">
                  <c:v>40711</c:v>
                </c:pt>
                <c:pt idx="1711">
                  <c:v>40711</c:v>
                </c:pt>
                <c:pt idx="1712">
                  <c:v>40712</c:v>
                </c:pt>
                <c:pt idx="1713">
                  <c:v>40712</c:v>
                </c:pt>
                <c:pt idx="1714">
                  <c:v>40712</c:v>
                </c:pt>
                <c:pt idx="1715">
                  <c:v>40712</c:v>
                </c:pt>
                <c:pt idx="1716">
                  <c:v>40712</c:v>
                </c:pt>
                <c:pt idx="1717">
                  <c:v>40713</c:v>
                </c:pt>
                <c:pt idx="1718">
                  <c:v>40713</c:v>
                </c:pt>
                <c:pt idx="1719">
                  <c:v>40713</c:v>
                </c:pt>
                <c:pt idx="1720">
                  <c:v>40713</c:v>
                </c:pt>
                <c:pt idx="1721">
                  <c:v>40713</c:v>
                </c:pt>
                <c:pt idx="1722">
                  <c:v>40713</c:v>
                </c:pt>
                <c:pt idx="1723">
                  <c:v>40713</c:v>
                </c:pt>
                <c:pt idx="1724">
                  <c:v>40714</c:v>
                </c:pt>
                <c:pt idx="1725">
                  <c:v>40714</c:v>
                </c:pt>
                <c:pt idx="1726">
                  <c:v>40714</c:v>
                </c:pt>
                <c:pt idx="1727">
                  <c:v>40714</c:v>
                </c:pt>
                <c:pt idx="1728">
                  <c:v>40714</c:v>
                </c:pt>
                <c:pt idx="1729">
                  <c:v>40714</c:v>
                </c:pt>
                <c:pt idx="1730">
                  <c:v>40714</c:v>
                </c:pt>
                <c:pt idx="1731">
                  <c:v>40714</c:v>
                </c:pt>
                <c:pt idx="1732">
                  <c:v>40715</c:v>
                </c:pt>
                <c:pt idx="1733">
                  <c:v>40715</c:v>
                </c:pt>
                <c:pt idx="1734">
                  <c:v>40715</c:v>
                </c:pt>
                <c:pt idx="1735">
                  <c:v>40715</c:v>
                </c:pt>
                <c:pt idx="1736">
                  <c:v>40715</c:v>
                </c:pt>
                <c:pt idx="1737">
                  <c:v>40715</c:v>
                </c:pt>
                <c:pt idx="1738">
                  <c:v>40715</c:v>
                </c:pt>
                <c:pt idx="1739">
                  <c:v>40716</c:v>
                </c:pt>
                <c:pt idx="1740">
                  <c:v>40716</c:v>
                </c:pt>
                <c:pt idx="1741">
                  <c:v>40716</c:v>
                </c:pt>
                <c:pt idx="1742">
                  <c:v>40716</c:v>
                </c:pt>
                <c:pt idx="1743">
                  <c:v>40716</c:v>
                </c:pt>
                <c:pt idx="1744">
                  <c:v>40717</c:v>
                </c:pt>
                <c:pt idx="1745">
                  <c:v>40717</c:v>
                </c:pt>
                <c:pt idx="1746">
                  <c:v>40717</c:v>
                </c:pt>
                <c:pt idx="1747">
                  <c:v>40717</c:v>
                </c:pt>
                <c:pt idx="1748">
                  <c:v>40718</c:v>
                </c:pt>
                <c:pt idx="1749">
                  <c:v>40718</c:v>
                </c:pt>
                <c:pt idx="1750">
                  <c:v>40718</c:v>
                </c:pt>
                <c:pt idx="1751">
                  <c:v>40718</c:v>
                </c:pt>
                <c:pt idx="1752">
                  <c:v>40718</c:v>
                </c:pt>
                <c:pt idx="1753">
                  <c:v>40718</c:v>
                </c:pt>
                <c:pt idx="1754">
                  <c:v>40718</c:v>
                </c:pt>
                <c:pt idx="1755">
                  <c:v>40719</c:v>
                </c:pt>
                <c:pt idx="1756">
                  <c:v>40719</c:v>
                </c:pt>
                <c:pt idx="1757">
                  <c:v>40719</c:v>
                </c:pt>
                <c:pt idx="1758">
                  <c:v>40719</c:v>
                </c:pt>
                <c:pt idx="1759">
                  <c:v>40719</c:v>
                </c:pt>
                <c:pt idx="1760">
                  <c:v>40719</c:v>
                </c:pt>
                <c:pt idx="1761">
                  <c:v>40719</c:v>
                </c:pt>
                <c:pt idx="1762">
                  <c:v>40719</c:v>
                </c:pt>
                <c:pt idx="1763">
                  <c:v>40719</c:v>
                </c:pt>
                <c:pt idx="1764">
                  <c:v>40719</c:v>
                </c:pt>
                <c:pt idx="1765">
                  <c:v>40720</c:v>
                </c:pt>
                <c:pt idx="1766">
                  <c:v>40720</c:v>
                </c:pt>
                <c:pt idx="1767">
                  <c:v>40720</c:v>
                </c:pt>
                <c:pt idx="1768">
                  <c:v>40720</c:v>
                </c:pt>
                <c:pt idx="1769">
                  <c:v>40720</c:v>
                </c:pt>
                <c:pt idx="1770">
                  <c:v>40720</c:v>
                </c:pt>
                <c:pt idx="1771">
                  <c:v>40720</c:v>
                </c:pt>
                <c:pt idx="1772">
                  <c:v>40720</c:v>
                </c:pt>
                <c:pt idx="1773">
                  <c:v>40720</c:v>
                </c:pt>
                <c:pt idx="1774">
                  <c:v>40721</c:v>
                </c:pt>
                <c:pt idx="1775">
                  <c:v>40721</c:v>
                </c:pt>
                <c:pt idx="1776">
                  <c:v>40721</c:v>
                </c:pt>
                <c:pt idx="1777">
                  <c:v>40721</c:v>
                </c:pt>
                <c:pt idx="1778">
                  <c:v>40721</c:v>
                </c:pt>
                <c:pt idx="1779">
                  <c:v>40721</c:v>
                </c:pt>
                <c:pt idx="1780">
                  <c:v>40721</c:v>
                </c:pt>
                <c:pt idx="1781">
                  <c:v>40721</c:v>
                </c:pt>
                <c:pt idx="1782">
                  <c:v>40721</c:v>
                </c:pt>
                <c:pt idx="1783">
                  <c:v>40721</c:v>
                </c:pt>
                <c:pt idx="1784">
                  <c:v>40722</c:v>
                </c:pt>
                <c:pt idx="1785">
                  <c:v>40722</c:v>
                </c:pt>
                <c:pt idx="1786">
                  <c:v>40722</c:v>
                </c:pt>
                <c:pt idx="1787">
                  <c:v>40723</c:v>
                </c:pt>
                <c:pt idx="1788">
                  <c:v>40723</c:v>
                </c:pt>
                <c:pt idx="1789">
                  <c:v>40723</c:v>
                </c:pt>
                <c:pt idx="1790">
                  <c:v>40723</c:v>
                </c:pt>
                <c:pt idx="1791">
                  <c:v>40724</c:v>
                </c:pt>
                <c:pt idx="1792">
                  <c:v>40724</c:v>
                </c:pt>
                <c:pt idx="1793">
                  <c:v>40725</c:v>
                </c:pt>
                <c:pt idx="1794">
                  <c:v>40725</c:v>
                </c:pt>
                <c:pt idx="1795">
                  <c:v>40725</c:v>
                </c:pt>
                <c:pt idx="1796">
                  <c:v>40725</c:v>
                </c:pt>
                <c:pt idx="1797">
                  <c:v>40725</c:v>
                </c:pt>
                <c:pt idx="1798">
                  <c:v>40726</c:v>
                </c:pt>
                <c:pt idx="1799">
                  <c:v>40726</c:v>
                </c:pt>
                <c:pt idx="1800">
                  <c:v>40726</c:v>
                </c:pt>
                <c:pt idx="1801">
                  <c:v>40726</c:v>
                </c:pt>
                <c:pt idx="1802">
                  <c:v>40727</c:v>
                </c:pt>
                <c:pt idx="1803">
                  <c:v>40727</c:v>
                </c:pt>
                <c:pt idx="1804">
                  <c:v>40727</c:v>
                </c:pt>
                <c:pt idx="1805">
                  <c:v>40728</c:v>
                </c:pt>
                <c:pt idx="1806">
                  <c:v>40728</c:v>
                </c:pt>
                <c:pt idx="1807">
                  <c:v>40728</c:v>
                </c:pt>
                <c:pt idx="1808">
                  <c:v>40728</c:v>
                </c:pt>
                <c:pt idx="1809">
                  <c:v>40729</c:v>
                </c:pt>
                <c:pt idx="1810">
                  <c:v>40729</c:v>
                </c:pt>
                <c:pt idx="1811">
                  <c:v>40729</c:v>
                </c:pt>
                <c:pt idx="1812">
                  <c:v>40729</c:v>
                </c:pt>
                <c:pt idx="1813">
                  <c:v>40729</c:v>
                </c:pt>
                <c:pt idx="1814">
                  <c:v>40729</c:v>
                </c:pt>
                <c:pt idx="1815">
                  <c:v>40729</c:v>
                </c:pt>
                <c:pt idx="1816">
                  <c:v>40729</c:v>
                </c:pt>
                <c:pt idx="1817">
                  <c:v>40730</c:v>
                </c:pt>
                <c:pt idx="1818">
                  <c:v>40730</c:v>
                </c:pt>
                <c:pt idx="1819">
                  <c:v>40730</c:v>
                </c:pt>
                <c:pt idx="1820">
                  <c:v>40730</c:v>
                </c:pt>
                <c:pt idx="1821">
                  <c:v>40730</c:v>
                </c:pt>
                <c:pt idx="1822">
                  <c:v>40731</c:v>
                </c:pt>
                <c:pt idx="1823">
                  <c:v>40731</c:v>
                </c:pt>
                <c:pt idx="1824">
                  <c:v>40731</c:v>
                </c:pt>
                <c:pt idx="1825">
                  <c:v>40731</c:v>
                </c:pt>
                <c:pt idx="1826">
                  <c:v>40732</c:v>
                </c:pt>
                <c:pt idx="1827">
                  <c:v>40732</c:v>
                </c:pt>
                <c:pt idx="1828">
                  <c:v>40732</c:v>
                </c:pt>
                <c:pt idx="1829">
                  <c:v>40732</c:v>
                </c:pt>
                <c:pt idx="1830">
                  <c:v>40732</c:v>
                </c:pt>
                <c:pt idx="1831">
                  <c:v>40732</c:v>
                </c:pt>
                <c:pt idx="1832">
                  <c:v>40732</c:v>
                </c:pt>
                <c:pt idx="1833">
                  <c:v>40732</c:v>
                </c:pt>
                <c:pt idx="1834">
                  <c:v>40732</c:v>
                </c:pt>
                <c:pt idx="1835">
                  <c:v>40732</c:v>
                </c:pt>
                <c:pt idx="1836">
                  <c:v>40732</c:v>
                </c:pt>
                <c:pt idx="1837">
                  <c:v>40732</c:v>
                </c:pt>
                <c:pt idx="1838">
                  <c:v>40732</c:v>
                </c:pt>
                <c:pt idx="1839">
                  <c:v>40733</c:v>
                </c:pt>
                <c:pt idx="1840">
                  <c:v>40733</c:v>
                </c:pt>
                <c:pt idx="1841">
                  <c:v>40733</c:v>
                </c:pt>
                <c:pt idx="1842">
                  <c:v>40733</c:v>
                </c:pt>
                <c:pt idx="1843">
                  <c:v>40733</c:v>
                </c:pt>
                <c:pt idx="1844">
                  <c:v>40733</c:v>
                </c:pt>
                <c:pt idx="1845">
                  <c:v>40733</c:v>
                </c:pt>
                <c:pt idx="1846">
                  <c:v>40733</c:v>
                </c:pt>
                <c:pt idx="1847">
                  <c:v>40734</c:v>
                </c:pt>
                <c:pt idx="1848">
                  <c:v>40734</c:v>
                </c:pt>
                <c:pt idx="1849">
                  <c:v>40734</c:v>
                </c:pt>
                <c:pt idx="1850">
                  <c:v>40734</c:v>
                </c:pt>
                <c:pt idx="1851">
                  <c:v>40734</c:v>
                </c:pt>
                <c:pt idx="1852">
                  <c:v>40734</c:v>
                </c:pt>
                <c:pt idx="1853">
                  <c:v>40735</c:v>
                </c:pt>
                <c:pt idx="1854">
                  <c:v>40735</c:v>
                </c:pt>
                <c:pt idx="1855">
                  <c:v>40735</c:v>
                </c:pt>
                <c:pt idx="1856">
                  <c:v>40735</c:v>
                </c:pt>
                <c:pt idx="1857">
                  <c:v>40735</c:v>
                </c:pt>
                <c:pt idx="1858">
                  <c:v>40735</c:v>
                </c:pt>
                <c:pt idx="1859">
                  <c:v>40736</c:v>
                </c:pt>
                <c:pt idx="1860">
                  <c:v>40736</c:v>
                </c:pt>
                <c:pt idx="1861">
                  <c:v>40736</c:v>
                </c:pt>
                <c:pt idx="1862">
                  <c:v>40736</c:v>
                </c:pt>
                <c:pt idx="1863">
                  <c:v>40736</c:v>
                </c:pt>
                <c:pt idx="1864">
                  <c:v>40736</c:v>
                </c:pt>
                <c:pt idx="1865">
                  <c:v>40736</c:v>
                </c:pt>
                <c:pt idx="1866">
                  <c:v>40737</c:v>
                </c:pt>
                <c:pt idx="1867">
                  <c:v>40737</c:v>
                </c:pt>
                <c:pt idx="1868">
                  <c:v>40737</c:v>
                </c:pt>
                <c:pt idx="1869">
                  <c:v>40737</c:v>
                </c:pt>
                <c:pt idx="1870">
                  <c:v>40737</c:v>
                </c:pt>
                <c:pt idx="1871">
                  <c:v>40737</c:v>
                </c:pt>
                <c:pt idx="1872">
                  <c:v>40737</c:v>
                </c:pt>
                <c:pt idx="1873">
                  <c:v>40737</c:v>
                </c:pt>
                <c:pt idx="1874">
                  <c:v>40738</c:v>
                </c:pt>
                <c:pt idx="1875">
                  <c:v>40738</c:v>
                </c:pt>
                <c:pt idx="1876">
                  <c:v>40738</c:v>
                </c:pt>
                <c:pt idx="1877">
                  <c:v>40738</c:v>
                </c:pt>
                <c:pt idx="1878">
                  <c:v>40738</c:v>
                </c:pt>
                <c:pt idx="1879">
                  <c:v>40738</c:v>
                </c:pt>
                <c:pt idx="1880">
                  <c:v>40738</c:v>
                </c:pt>
                <c:pt idx="1881">
                  <c:v>40738</c:v>
                </c:pt>
                <c:pt idx="1882">
                  <c:v>40738</c:v>
                </c:pt>
                <c:pt idx="1883">
                  <c:v>40738</c:v>
                </c:pt>
                <c:pt idx="1884">
                  <c:v>40738</c:v>
                </c:pt>
                <c:pt idx="1885">
                  <c:v>40739</c:v>
                </c:pt>
                <c:pt idx="1886">
                  <c:v>40739</c:v>
                </c:pt>
                <c:pt idx="1887">
                  <c:v>40739</c:v>
                </c:pt>
                <c:pt idx="1888">
                  <c:v>40739</c:v>
                </c:pt>
                <c:pt idx="1889">
                  <c:v>40739</c:v>
                </c:pt>
                <c:pt idx="1890">
                  <c:v>40739</c:v>
                </c:pt>
                <c:pt idx="1891">
                  <c:v>40740</c:v>
                </c:pt>
                <c:pt idx="1892">
                  <c:v>40740</c:v>
                </c:pt>
                <c:pt idx="1893">
                  <c:v>40740</c:v>
                </c:pt>
                <c:pt idx="1894">
                  <c:v>40740</c:v>
                </c:pt>
                <c:pt idx="1895">
                  <c:v>40740</c:v>
                </c:pt>
                <c:pt idx="1896">
                  <c:v>40741</c:v>
                </c:pt>
                <c:pt idx="1897">
                  <c:v>40741</c:v>
                </c:pt>
                <c:pt idx="1898">
                  <c:v>40741</c:v>
                </c:pt>
                <c:pt idx="1899">
                  <c:v>40742</c:v>
                </c:pt>
                <c:pt idx="1900">
                  <c:v>40742</c:v>
                </c:pt>
                <c:pt idx="1901">
                  <c:v>40742</c:v>
                </c:pt>
                <c:pt idx="1902">
                  <c:v>40742</c:v>
                </c:pt>
                <c:pt idx="1903">
                  <c:v>40742</c:v>
                </c:pt>
                <c:pt idx="1904">
                  <c:v>40742</c:v>
                </c:pt>
                <c:pt idx="1905">
                  <c:v>40742</c:v>
                </c:pt>
                <c:pt idx="1906">
                  <c:v>40743</c:v>
                </c:pt>
                <c:pt idx="1907">
                  <c:v>40743</c:v>
                </c:pt>
                <c:pt idx="1908">
                  <c:v>40743</c:v>
                </c:pt>
                <c:pt idx="1909">
                  <c:v>40743</c:v>
                </c:pt>
                <c:pt idx="1910">
                  <c:v>40743</c:v>
                </c:pt>
                <c:pt idx="1911">
                  <c:v>40744</c:v>
                </c:pt>
                <c:pt idx="1912">
                  <c:v>40744</c:v>
                </c:pt>
                <c:pt idx="1913">
                  <c:v>40744</c:v>
                </c:pt>
                <c:pt idx="1914">
                  <c:v>40744</c:v>
                </c:pt>
                <c:pt idx="1915">
                  <c:v>40745</c:v>
                </c:pt>
                <c:pt idx="1916">
                  <c:v>40745</c:v>
                </c:pt>
                <c:pt idx="1917">
                  <c:v>40745</c:v>
                </c:pt>
                <c:pt idx="1918">
                  <c:v>40745</c:v>
                </c:pt>
                <c:pt idx="1919">
                  <c:v>40745</c:v>
                </c:pt>
                <c:pt idx="1920">
                  <c:v>40745</c:v>
                </c:pt>
                <c:pt idx="1921">
                  <c:v>40745</c:v>
                </c:pt>
                <c:pt idx="1922">
                  <c:v>40745</c:v>
                </c:pt>
                <c:pt idx="1923">
                  <c:v>40746</c:v>
                </c:pt>
                <c:pt idx="1924">
                  <c:v>40746</c:v>
                </c:pt>
                <c:pt idx="1925">
                  <c:v>40746</c:v>
                </c:pt>
                <c:pt idx="1926">
                  <c:v>40746</c:v>
                </c:pt>
                <c:pt idx="1927">
                  <c:v>40747</c:v>
                </c:pt>
                <c:pt idx="1928">
                  <c:v>40747</c:v>
                </c:pt>
                <c:pt idx="1929">
                  <c:v>40747</c:v>
                </c:pt>
                <c:pt idx="1930">
                  <c:v>40747</c:v>
                </c:pt>
                <c:pt idx="1931">
                  <c:v>40747</c:v>
                </c:pt>
                <c:pt idx="1932">
                  <c:v>40748</c:v>
                </c:pt>
                <c:pt idx="1933">
                  <c:v>40748</c:v>
                </c:pt>
                <c:pt idx="1934">
                  <c:v>40748</c:v>
                </c:pt>
                <c:pt idx="1935">
                  <c:v>40748</c:v>
                </c:pt>
                <c:pt idx="1936">
                  <c:v>40749</c:v>
                </c:pt>
                <c:pt idx="1937">
                  <c:v>40749</c:v>
                </c:pt>
                <c:pt idx="1938">
                  <c:v>40749</c:v>
                </c:pt>
                <c:pt idx="1939">
                  <c:v>40749</c:v>
                </c:pt>
                <c:pt idx="1940">
                  <c:v>40749</c:v>
                </c:pt>
                <c:pt idx="1941">
                  <c:v>40749</c:v>
                </c:pt>
                <c:pt idx="1942">
                  <c:v>40749</c:v>
                </c:pt>
                <c:pt idx="1943">
                  <c:v>40750</c:v>
                </c:pt>
                <c:pt idx="1944">
                  <c:v>40750</c:v>
                </c:pt>
                <c:pt idx="1945">
                  <c:v>40750</c:v>
                </c:pt>
                <c:pt idx="1946">
                  <c:v>40750</c:v>
                </c:pt>
                <c:pt idx="1947">
                  <c:v>40750</c:v>
                </c:pt>
                <c:pt idx="1948">
                  <c:v>40750</c:v>
                </c:pt>
                <c:pt idx="1949">
                  <c:v>40751</c:v>
                </c:pt>
                <c:pt idx="1950">
                  <c:v>40751</c:v>
                </c:pt>
                <c:pt idx="1951">
                  <c:v>40751</c:v>
                </c:pt>
                <c:pt idx="1952">
                  <c:v>40751</c:v>
                </c:pt>
                <c:pt idx="1953">
                  <c:v>40751</c:v>
                </c:pt>
                <c:pt idx="1954">
                  <c:v>40751</c:v>
                </c:pt>
                <c:pt idx="1955">
                  <c:v>40751</c:v>
                </c:pt>
                <c:pt idx="1956">
                  <c:v>40751</c:v>
                </c:pt>
                <c:pt idx="1957">
                  <c:v>40752</c:v>
                </c:pt>
                <c:pt idx="1958">
                  <c:v>40752</c:v>
                </c:pt>
                <c:pt idx="1959">
                  <c:v>40752</c:v>
                </c:pt>
                <c:pt idx="1960">
                  <c:v>40752</c:v>
                </c:pt>
                <c:pt idx="1961">
                  <c:v>40752</c:v>
                </c:pt>
                <c:pt idx="1962">
                  <c:v>40752</c:v>
                </c:pt>
                <c:pt idx="1963">
                  <c:v>40752</c:v>
                </c:pt>
                <c:pt idx="1964">
                  <c:v>40752</c:v>
                </c:pt>
                <c:pt idx="1965">
                  <c:v>40753</c:v>
                </c:pt>
                <c:pt idx="1966">
                  <c:v>40753</c:v>
                </c:pt>
                <c:pt idx="1967">
                  <c:v>40753</c:v>
                </c:pt>
                <c:pt idx="1968">
                  <c:v>40753</c:v>
                </c:pt>
                <c:pt idx="1969">
                  <c:v>40753</c:v>
                </c:pt>
                <c:pt idx="1970">
                  <c:v>40754</c:v>
                </c:pt>
                <c:pt idx="1971">
                  <c:v>40754</c:v>
                </c:pt>
                <c:pt idx="1972">
                  <c:v>40754</c:v>
                </c:pt>
                <c:pt idx="1973">
                  <c:v>40754</c:v>
                </c:pt>
                <c:pt idx="1974">
                  <c:v>40754</c:v>
                </c:pt>
                <c:pt idx="1975">
                  <c:v>40754</c:v>
                </c:pt>
                <c:pt idx="1976">
                  <c:v>40754</c:v>
                </c:pt>
                <c:pt idx="1977">
                  <c:v>40755</c:v>
                </c:pt>
                <c:pt idx="1978">
                  <c:v>40755</c:v>
                </c:pt>
                <c:pt idx="1979">
                  <c:v>40755</c:v>
                </c:pt>
                <c:pt idx="1980">
                  <c:v>40756</c:v>
                </c:pt>
                <c:pt idx="1981">
                  <c:v>40756</c:v>
                </c:pt>
                <c:pt idx="1982">
                  <c:v>40756</c:v>
                </c:pt>
                <c:pt idx="1983">
                  <c:v>40756</c:v>
                </c:pt>
                <c:pt idx="1984">
                  <c:v>40756</c:v>
                </c:pt>
                <c:pt idx="1985">
                  <c:v>40756</c:v>
                </c:pt>
                <c:pt idx="1986">
                  <c:v>40757</c:v>
                </c:pt>
                <c:pt idx="1987">
                  <c:v>40757</c:v>
                </c:pt>
                <c:pt idx="1988">
                  <c:v>40757</c:v>
                </c:pt>
                <c:pt idx="1989">
                  <c:v>40757</c:v>
                </c:pt>
                <c:pt idx="1990">
                  <c:v>40757</c:v>
                </c:pt>
                <c:pt idx="1991">
                  <c:v>40758</c:v>
                </c:pt>
                <c:pt idx="1992">
                  <c:v>40758</c:v>
                </c:pt>
                <c:pt idx="1993">
                  <c:v>40758</c:v>
                </c:pt>
                <c:pt idx="1994">
                  <c:v>40758</c:v>
                </c:pt>
                <c:pt idx="1995">
                  <c:v>40758</c:v>
                </c:pt>
                <c:pt idx="1996">
                  <c:v>40759</c:v>
                </c:pt>
                <c:pt idx="1997">
                  <c:v>40759</c:v>
                </c:pt>
                <c:pt idx="1998">
                  <c:v>40759</c:v>
                </c:pt>
                <c:pt idx="1999">
                  <c:v>40759</c:v>
                </c:pt>
                <c:pt idx="2000">
                  <c:v>40759</c:v>
                </c:pt>
                <c:pt idx="2001">
                  <c:v>40759</c:v>
                </c:pt>
                <c:pt idx="2002">
                  <c:v>40759</c:v>
                </c:pt>
                <c:pt idx="2003">
                  <c:v>40760</c:v>
                </c:pt>
                <c:pt idx="2004">
                  <c:v>40760</c:v>
                </c:pt>
                <c:pt idx="2005">
                  <c:v>40760</c:v>
                </c:pt>
                <c:pt idx="2006">
                  <c:v>40760</c:v>
                </c:pt>
                <c:pt idx="2007">
                  <c:v>40760</c:v>
                </c:pt>
                <c:pt idx="2008">
                  <c:v>40760</c:v>
                </c:pt>
                <c:pt idx="2009">
                  <c:v>40761</c:v>
                </c:pt>
                <c:pt idx="2010">
                  <c:v>40761</c:v>
                </c:pt>
                <c:pt idx="2011">
                  <c:v>40761</c:v>
                </c:pt>
                <c:pt idx="2012">
                  <c:v>40761</c:v>
                </c:pt>
                <c:pt idx="2013">
                  <c:v>40761</c:v>
                </c:pt>
                <c:pt idx="2014">
                  <c:v>40762</c:v>
                </c:pt>
                <c:pt idx="2015">
                  <c:v>40762</c:v>
                </c:pt>
                <c:pt idx="2016">
                  <c:v>40762</c:v>
                </c:pt>
                <c:pt idx="2017">
                  <c:v>40762</c:v>
                </c:pt>
                <c:pt idx="2018">
                  <c:v>40762</c:v>
                </c:pt>
                <c:pt idx="2019">
                  <c:v>40762</c:v>
                </c:pt>
                <c:pt idx="2020">
                  <c:v>40762</c:v>
                </c:pt>
                <c:pt idx="2021">
                  <c:v>40762</c:v>
                </c:pt>
                <c:pt idx="2022">
                  <c:v>40762</c:v>
                </c:pt>
                <c:pt idx="2023">
                  <c:v>40762</c:v>
                </c:pt>
                <c:pt idx="2024">
                  <c:v>40763</c:v>
                </c:pt>
                <c:pt idx="2025">
                  <c:v>40763</c:v>
                </c:pt>
                <c:pt idx="2026">
                  <c:v>40763</c:v>
                </c:pt>
                <c:pt idx="2027">
                  <c:v>40763</c:v>
                </c:pt>
                <c:pt idx="2028">
                  <c:v>40763</c:v>
                </c:pt>
                <c:pt idx="2029">
                  <c:v>40763</c:v>
                </c:pt>
                <c:pt idx="2030">
                  <c:v>40763</c:v>
                </c:pt>
                <c:pt idx="2031">
                  <c:v>40763</c:v>
                </c:pt>
                <c:pt idx="2032">
                  <c:v>40763</c:v>
                </c:pt>
                <c:pt idx="2033">
                  <c:v>40764</c:v>
                </c:pt>
                <c:pt idx="2034">
                  <c:v>40764</c:v>
                </c:pt>
                <c:pt idx="2035">
                  <c:v>40764</c:v>
                </c:pt>
                <c:pt idx="2036">
                  <c:v>40764</c:v>
                </c:pt>
                <c:pt idx="2037">
                  <c:v>40765</c:v>
                </c:pt>
                <c:pt idx="2038">
                  <c:v>40765</c:v>
                </c:pt>
                <c:pt idx="2039">
                  <c:v>40765</c:v>
                </c:pt>
                <c:pt idx="2040">
                  <c:v>40765</c:v>
                </c:pt>
                <c:pt idx="2041">
                  <c:v>40765</c:v>
                </c:pt>
                <c:pt idx="2042">
                  <c:v>40765</c:v>
                </c:pt>
                <c:pt idx="2043">
                  <c:v>40765</c:v>
                </c:pt>
                <c:pt idx="2044">
                  <c:v>40765</c:v>
                </c:pt>
                <c:pt idx="2045">
                  <c:v>40765</c:v>
                </c:pt>
                <c:pt idx="2046">
                  <c:v>40765</c:v>
                </c:pt>
                <c:pt idx="2047">
                  <c:v>40766</c:v>
                </c:pt>
                <c:pt idx="2048">
                  <c:v>40766</c:v>
                </c:pt>
                <c:pt idx="2049">
                  <c:v>40766</c:v>
                </c:pt>
                <c:pt idx="2050">
                  <c:v>40766</c:v>
                </c:pt>
                <c:pt idx="2051">
                  <c:v>40766</c:v>
                </c:pt>
                <c:pt idx="2052">
                  <c:v>40766</c:v>
                </c:pt>
                <c:pt idx="2053">
                  <c:v>40766</c:v>
                </c:pt>
                <c:pt idx="2054">
                  <c:v>40767</c:v>
                </c:pt>
                <c:pt idx="2055">
                  <c:v>40767</c:v>
                </c:pt>
                <c:pt idx="2056">
                  <c:v>40767</c:v>
                </c:pt>
                <c:pt idx="2057">
                  <c:v>40767</c:v>
                </c:pt>
                <c:pt idx="2058">
                  <c:v>40767</c:v>
                </c:pt>
                <c:pt idx="2059">
                  <c:v>40767</c:v>
                </c:pt>
                <c:pt idx="2060">
                  <c:v>40767</c:v>
                </c:pt>
                <c:pt idx="2061">
                  <c:v>40767</c:v>
                </c:pt>
                <c:pt idx="2062">
                  <c:v>40768</c:v>
                </c:pt>
                <c:pt idx="2063">
                  <c:v>40768</c:v>
                </c:pt>
                <c:pt idx="2064">
                  <c:v>40768</c:v>
                </c:pt>
                <c:pt idx="2065">
                  <c:v>40768</c:v>
                </c:pt>
                <c:pt idx="2066">
                  <c:v>40768</c:v>
                </c:pt>
                <c:pt idx="2067">
                  <c:v>40769</c:v>
                </c:pt>
                <c:pt idx="2068">
                  <c:v>40769</c:v>
                </c:pt>
                <c:pt idx="2069">
                  <c:v>40770</c:v>
                </c:pt>
                <c:pt idx="2070">
                  <c:v>40770</c:v>
                </c:pt>
                <c:pt idx="2071">
                  <c:v>40770</c:v>
                </c:pt>
                <c:pt idx="2072">
                  <c:v>40770</c:v>
                </c:pt>
                <c:pt idx="2073">
                  <c:v>40771</c:v>
                </c:pt>
                <c:pt idx="2074">
                  <c:v>40771</c:v>
                </c:pt>
                <c:pt idx="2075">
                  <c:v>40771</c:v>
                </c:pt>
                <c:pt idx="2076">
                  <c:v>40771</c:v>
                </c:pt>
                <c:pt idx="2077">
                  <c:v>40771</c:v>
                </c:pt>
                <c:pt idx="2078">
                  <c:v>40771</c:v>
                </c:pt>
                <c:pt idx="2079">
                  <c:v>40771</c:v>
                </c:pt>
                <c:pt idx="2080">
                  <c:v>40771</c:v>
                </c:pt>
                <c:pt idx="2081">
                  <c:v>40771</c:v>
                </c:pt>
                <c:pt idx="2082">
                  <c:v>40771</c:v>
                </c:pt>
                <c:pt idx="2083">
                  <c:v>40771</c:v>
                </c:pt>
                <c:pt idx="2084">
                  <c:v>40772</c:v>
                </c:pt>
                <c:pt idx="2085">
                  <c:v>40772</c:v>
                </c:pt>
                <c:pt idx="2086">
                  <c:v>40772</c:v>
                </c:pt>
                <c:pt idx="2087">
                  <c:v>40772</c:v>
                </c:pt>
                <c:pt idx="2088">
                  <c:v>40772</c:v>
                </c:pt>
                <c:pt idx="2089">
                  <c:v>40773</c:v>
                </c:pt>
                <c:pt idx="2090">
                  <c:v>40773</c:v>
                </c:pt>
                <c:pt idx="2091">
                  <c:v>40773</c:v>
                </c:pt>
                <c:pt idx="2092">
                  <c:v>40773</c:v>
                </c:pt>
                <c:pt idx="2093">
                  <c:v>40773</c:v>
                </c:pt>
                <c:pt idx="2094">
                  <c:v>40773</c:v>
                </c:pt>
                <c:pt idx="2095">
                  <c:v>40773</c:v>
                </c:pt>
                <c:pt idx="2096">
                  <c:v>40774</c:v>
                </c:pt>
                <c:pt idx="2097">
                  <c:v>40774</c:v>
                </c:pt>
                <c:pt idx="2098">
                  <c:v>40774</c:v>
                </c:pt>
                <c:pt idx="2099">
                  <c:v>40774</c:v>
                </c:pt>
                <c:pt idx="2100">
                  <c:v>40774</c:v>
                </c:pt>
                <c:pt idx="2101">
                  <c:v>40774</c:v>
                </c:pt>
                <c:pt idx="2102">
                  <c:v>40774</c:v>
                </c:pt>
                <c:pt idx="2103">
                  <c:v>40774</c:v>
                </c:pt>
                <c:pt idx="2104">
                  <c:v>40774</c:v>
                </c:pt>
                <c:pt idx="2105">
                  <c:v>40775</c:v>
                </c:pt>
                <c:pt idx="2106">
                  <c:v>40775</c:v>
                </c:pt>
                <c:pt idx="2107">
                  <c:v>40775</c:v>
                </c:pt>
                <c:pt idx="2108">
                  <c:v>40776</c:v>
                </c:pt>
                <c:pt idx="2109">
                  <c:v>40776</c:v>
                </c:pt>
                <c:pt idx="2110">
                  <c:v>40776</c:v>
                </c:pt>
                <c:pt idx="2111">
                  <c:v>40776</c:v>
                </c:pt>
                <c:pt idx="2112">
                  <c:v>40776</c:v>
                </c:pt>
                <c:pt idx="2113">
                  <c:v>40776</c:v>
                </c:pt>
                <c:pt idx="2114">
                  <c:v>40777</c:v>
                </c:pt>
                <c:pt idx="2115">
                  <c:v>40777</c:v>
                </c:pt>
                <c:pt idx="2116">
                  <c:v>40777</c:v>
                </c:pt>
                <c:pt idx="2117">
                  <c:v>40778</c:v>
                </c:pt>
                <c:pt idx="2118">
                  <c:v>40778</c:v>
                </c:pt>
                <c:pt idx="2119">
                  <c:v>40778</c:v>
                </c:pt>
                <c:pt idx="2120">
                  <c:v>40778</c:v>
                </c:pt>
                <c:pt idx="2121">
                  <c:v>40778</c:v>
                </c:pt>
                <c:pt idx="2122">
                  <c:v>40778</c:v>
                </c:pt>
                <c:pt idx="2123">
                  <c:v>40778</c:v>
                </c:pt>
                <c:pt idx="2124">
                  <c:v>40779</c:v>
                </c:pt>
                <c:pt idx="2125">
                  <c:v>40779</c:v>
                </c:pt>
                <c:pt idx="2126">
                  <c:v>40779</c:v>
                </c:pt>
                <c:pt idx="2127">
                  <c:v>40780</c:v>
                </c:pt>
                <c:pt idx="2128">
                  <c:v>40780</c:v>
                </c:pt>
                <c:pt idx="2129">
                  <c:v>40780</c:v>
                </c:pt>
                <c:pt idx="2130">
                  <c:v>40780</c:v>
                </c:pt>
                <c:pt idx="2131">
                  <c:v>40780</c:v>
                </c:pt>
                <c:pt idx="2132">
                  <c:v>40780</c:v>
                </c:pt>
                <c:pt idx="2133">
                  <c:v>40780</c:v>
                </c:pt>
                <c:pt idx="2134">
                  <c:v>40781</c:v>
                </c:pt>
                <c:pt idx="2135">
                  <c:v>40781</c:v>
                </c:pt>
                <c:pt idx="2136">
                  <c:v>40781</c:v>
                </c:pt>
                <c:pt idx="2137">
                  <c:v>40781</c:v>
                </c:pt>
                <c:pt idx="2138">
                  <c:v>40782</c:v>
                </c:pt>
                <c:pt idx="2139">
                  <c:v>40782</c:v>
                </c:pt>
                <c:pt idx="2140">
                  <c:v>40783</c:v>
                </c:pt>
                <c:pt idx="2141">
                  <c:v>40783</c:v>
                </c:pt>
                <c:pt idx="2142">
                  <c:v>40783</c:v>
                </c:pt>
                <c:pt idx="2143">
                  <c:v>40784</c:v>
                </c:pt>
                <c:pt idx="2144">
                  <c:v>40784</c:v>
                </c:pt>
                <c:pt idx="2145">
                  <c:v>40784</c:v>
                </c:pt>
                <c:pt idx="2146">
                  <c:v>40784</c:v>
                </c:pt>
                <c:pt idx="2147">
                  <c:v>40784</c:v>
                </c:pt>
                <c:pt idx="2148">
                  <c:v>40784</c:v>
                </c:pt>
                <c:pt idx="2149">
                  <c:v>40784</c:v>
                </c:pt>
                <c:pt idx="2150">
                  <c:v>40784</c:v>
                </c:pt>
                <c:pt idx="2151">
                  <c:v>40784</c:v>
                </c:pt>
                <c:pt idx="2152">
                  <c:v>40784</c:v>
                </c:pt>
                <c:pt idx="2153">
                  <c:v>40785</c:v>
                </c:pt>
                <c:pt idx="2154">
                  <c:v>40785</c:v>
                </c:pt>
                <c:pt idx="2155">
                  <c:v>40785</c:v>
                </c:pt>
                <c:pt idx="2156">
                  <c:v>40785</c:v>
                </c:pt>
                <c:pt idx="2157">
                  <c:v>40785</c:v>
                </c:pt>
                <c:pt idx="2158">
                  <c:v>40785</c:v>
                </c:pt>
                <c:pt idx="2159">
                  <c:v>40785</c:v>
                </c:pt>
                <c:pt idx="2160">
                  <c:v>40785</c:v>
                </c:pt>
                <c:pt idx="2161">
                  <c:v>40785</c:v>
                </c:pt>
                <c:pt idx="2162">
                  <c:v>40785</c:v>
                </c:pt>
                <c:pt idx="2163">
                  <c:v>40785</c:v>
                </c:pt>
                <c:pt idx="2164">
                  <c:v>40786</c:v>
                </c:pt>
                <c:pt idx="2165">
                  <c:v>40786</c:v>
                </c:pt>
                <c:pt idx="2166">
                  <c:v>40786</c:v>
                </c:pt>
                <c:pt idx="2167">
                  <c:v>40786</c:v>
                </c:pt>
                <c:pt idx="2168">
                  <c:v>40787</c:v>
                </c:pt>
                <c:pt idx="2169">
                  <c:v>40787</c:v>
                </c:pt>
                <c:pt idx="2170">
                  <c:v>40787</c:v>
                </c:pt>
                <c:pt idx="2171">
                  <c:v>40787</c:v>
                </c:pt>
                <c:pt idx="2172">
                  <c:v>40787</c:v>
                </c:pt>
                <c:pt idx="2173">
                  <c:v>40787</c:v>
                </c:pt>
                <c:pt idx="2174">
                  <c:v>40787</c:v>
                </c:pt>
                <c:pt idx="2175">
                  <c:v>40787</c:v>
                </c:pt>
                <c:pt idx="2176">
                  <c:v>40788</c:v>
                </c:pt>
                <c:pt idx="2177">
                  <c:v>40788</c:v>
                </c:pt>
                <c:pt idx="2178">
                  <c:v>40788</c:v>
                </c:pt>
                <c:pt idx="2179">
                  <c:v>40788</c:v>
                </c:pt>
                <c:pt idx="2180">
                  <c:v>40788</c:v>
                </c:pt>
                <c:pt idx="2181">
                  <c:v>40788</c:v>
                </c:pt>
                <c:pt idx="2182">
                  <c:v>40788</c:v>
                </c:pt>
                <c:pt idx="2183">
                  <c:v>40788</c:v>
                </c:pt>
                <c:pt idx="2184">
                  <c:v>40788</c:v>
                </c:pt>
                <c:pt idx="2185">
                  <c:v>40788</c:v>
                </c:pt>
                <c:pt idx="2186">
                  <c:v>40788</c:v>
                </c:pt>
                <c:pt idx="2187">
                  <c:v>40788</c:v>
                </c:pt>
                <c:pt idx="2188">
                  <c:v>40788</c:v>
                </c:pt>
                <c:pt idx="2189">
                  <c:v>40789</c:v>
                </c:pt>
                <c:pt idx="2190">
                  <c:v>40789</c:v>
                </c:pt>
                <c:pt idx="2191">
                  <c:v>40789</c:v>
                </c:pt>
                <c:pt idx="2192">
                  <c:v>40789</c:v>
                </c:pt>
                <c:pt idx="2193">
                  <c:v>40789</c:v>
                </c:pt>
                <c:pt idx="2194">
                  <c:v>40789</c:v>
                </c:pt>
                <c:pt idx="2195">
                  <c:v>40789</c:v>
                </c:pt>
                <c:pt idx="2196">
                  <c:v>40789</c:v>
                </c:pt>
                <c:pt idx="2197">
                  <c:v>40789</c:v>
                </c:pt>
                <c:pt idx="2198">
                  <c:v>40790</c:v>
                </c:pt>
                <c:pt idx="2199">
                  <c:v>40790</c:v>
                </c:pt>
                <c:pt idx="2200">
                  <c:v>40790</c:v>
                </c:pt>
                <c:pt idx="2201">
                  <c:v>40790</c:v>
                </c:pt>
                <c:pt idx="2202">
                  <c:v>40790</c:v>
                </c:pt>
                <c:pt idx="2203">
                  <c:v>40790</c:v>
                </c:pt>
                <c:pt idx="2204">
                  <c:v>40790</c:v>
                </c:pt>
                <c:pt idx="2205">
                  <c:v>40790</c:v>
                </c:pt>
                <c:pt idx="2206">
                  <c:v>40790</c:v>
                </c:pt>
                <c:pt idx="2207">
                  <c:v>40791</c:v>
                </c:pt>
                <c:pt idx="2208">
                  <c:v>40792</c:v>
                </c:pt>
                <c:pt idx="2209">
                  <c:v>40792</c:v>
                </c:pt>
                <c:pt idx="2210">
                  <c:v>40792</c:v>
                </c:pt>
                <c:pt idx="2211">
                  <c:v>40792</c:v>
                </c:pt>
                <c:pt idx="2212">
                  <c:v>40792</c:v>
                </c:pt>
                <c:pt idx="2213">
                  <c:v>40792</c:v>
                </c:pt>
                <c:pt idx="2214">
                  <c:v>40792</c:v>
                </c:pt>
                <c:pt idx="2215">
                  <c:v>40793</c:v>
                </c:pt>
                <c:pt idx="2216">
                  <c:v>40793</c:v>
                </c:pt>
                <c:pt idx="2217">
                  <c:v>40793</c:v>
                </c:pt>
                <c:pt idx="2218">
                  <c:v>40793</c:v>
                </c:pt>
                <c:pt idx="2219">
                  <c:v>40794</c:v>
                </c:pt>
                <c:pt idx="2220">
                  <c:v>40794</c:v>
                </c:pt>
                <c:pt idx="2221">
                  <c:v>40794</c:v>
                </c:pt>
                <c:pt idx="2222">
                  <c:v>40794</c:v>
                </c:pt>
                <c:pt idx="2223">
                  <c:v>40794</c:v>
                </c:pt>
                <c:pt idx="2224">
                  <c:v>40794</c:v>
                </c:pt>
                <c:pt idx="2225">
                  <c:v>40794</c:v>
                </c:pt>
                <c:pt idx="2226">
                  <c:v>40795</c:v>
                </c:pt>
                <c:pt idx="2227">
                  <c:v>40795</c:v>
                </c:pt>
                <c:pt idx="2228">
                  <c:v>40795</c:v>
                </c:pt>
                <c:pt idx="2229">
                  <c:v>40795</c:v>
                </c:pt>
                <c:pt idx="2230">
                  <c:v>40796</c:v>
                </c:pt>
                <c:pt idx="2231">
                  <c:v>40796</c:v>
                </c:pt>
                <c:pt idx="2232">
                  <c:v>40796</c:v>
                </c:pt>
                <c:pt idx="2233">
                  <c:v>40796</c:v>
                </c:pt>
                <c:pt idx="2234">
                  <c:v>40796</c:v>
                </c:pt>
                <c:pt idx="2235">
                  <c:v>40796</c:v>
                </c:pt>
                <c:pt idx="2236">
                  <c:v>40796</c:v>
                </c:pt>
                <c:pt idx="2237">
                  <c:v>40797</c:v>
                </c:pt>
                <c:pt idx="2238">
                  <c:v>40797</c:v>
                </c:pt>
                <c:pt idx="2239">
                  <c:v>40797</c:v>
                </c:pt>
                <c:pt idx="2240">
                  <c:v>40798</c:v>
                </c:pt>
                <c:pt idx="2241">
                  <c:v>40798</c:v>
                </c:pt>
                <c:pt idx="2242">
                  <c:v>40798</c:v>
                </c:pt>
                <c:pt idx="2243">
                  <c:v>40798</c:v>
                </c:pt>
                <c:pt idx="2244">
                  <c:v>40798</c:v>
                </c:pt>
                <c:pt idx="2245">
                  <c:v>40798</c:v>
                </c:pt>
                <c:pt idx="2246">
                  <c:v>40798</c:v>
                </c:pt>
                <c:pt idx="2247">
                  <c:v>40798</c:v>
                </c:pt>
                <c:pt idx="2248">
                  <c:v>40799</c:v>
                </c:pt>
                <c:pt idx="2249">
                  <c:v>40799</c:v>
                </c:pt>
                <c:pt idx="2250">
                  <c:v>40799</c:v>
                </c:pt>
                <c:pt idx="2251">
                  <c:v>40799</c:v>
                </c:pt>
                <c:pt idx="2252">
                  <c:v>40799</c:v>
                </c:pt>
                <c:pt idx="2253">
                  <c:v>40800</c:v>
                </c:pt>
                <c:pt idx="2254">
                  <c:v>40800</c:v>
                </c:pt>
                <c:pt idx="2255">
                  <c:v>40800</c:v>
                </c:pt>
                <c:pt idx="2256">
                  <c:v>40801</c:v>
                </c:pt>
                <c:pt idx="2257">
                  <c:v>40801</c:v>
                </c:pt>
                <c:pt idx="2258">
                  <c:v>40801</c:v>
                </c:pt>
                <c:pt idx="2259">
                  <c:v>40801</c:v>
                </c:pt>
                <c:pt idx="2260">
                  <c:v>40801</c:v>
                </c:pt>
                <c:pt idx="2261">
                  <c:v>40801</c:v>
                </c:pt>
                <c:pt idx="2262">
                  <c:v>40801</c:v>
                </c:pt>
                <c:pt idx="2263">
                  <c:v>40801</c:v>
                </c:pt>
                <c:pt idx="2264">
                  <c:v>40801</c:v>
                </c:pt>
                <c:pt idx="2265">
                  <c:v>40801</c:v>
                </c:pt>
                <c:pt idx="2266">
                  <c:v>40801</c:v>
                </c:pt>
                <c:pt idx="2267">
                  <c:v>40802</c:v>
                </c:pt>
                <c:pt idx="2268">
                  <c:v>40802</c:v>
                </c:pt>
                <c:pt idx="2269">
                  <c:v>40802</c:v>
                </c:pt>
                <c:pt idx="2270">
                  <c:v>40802</c:v>
                </c:pt>
                <c:pt idx="2271">
                  <c:v>40802</c:v>
                </c:pt>
                <c:pt idx="2272">
                  <c:v>40802</c:v>
                </c:pt>
                <c:pt idx="2273">
                  <c:v>40802</c:v>
                </c:pt>
                <c:pt idx="2274">
                  <c:v>40802</c:v>
                </c:pt>
                <c:pt idx="2275">
                  <c:v>40802</c:v>
                </c:pt>
                <c:pt idx="2276">
                  <c:v>40802</c:v>
                </c:pt>
                <c:pt idx="2277">
                  <c:v>40802</c:v>
                </c:pt>
                <c:pt idx="2278">
                  <c:v>40802</c:v>
                </c:pt>
                <c:pt idx="2279">
                  <c:v>40802</c:v>
                </c:pt>
                <c:pt idx="2280">
                  <c:v>40802</c:v>
                </c:pt>
                <c:pt idx="2281">
                  <c:v>40803</c:v>
                </c:pt>
                <c:pt idx="2282">
                  <c:v>40803</c:v>
                </c:pt>
                <c:pt idx="2283">
                  <c:v>40803</c:v>
                </c:pt>
                <c:pt idx="2284">
                  <c:v>40803</c:v>
                </c:pt>
                <c:pt idx="2285">
                  <c:v>40803</c:v>
                </c:pt>
                <c:pt idx="2286">
                  <c:v>40803</c:v>
                </c:pt>
                <c:pt idx="2287">
                  <c:v>40803</c:v>
                </c:pt>
                <c:pt idx="2288">
                  <c:v>40803</c:v>
                </c:pt>
                <c:pt idx="2289">
                  <c:v>40804</c:v>
                </c:pt>
                <c:pt idx="2290">
                  <c:v>40804</c:v>
                </c:pt>
                <c:pt idx="2291">
                  <c:v>40804</c:v>
                </c:pt>
                <c:pt idx="2292">
                  <c:v>40804</c:v>
                </c:pt>
                <c:pt idx="2293">
                  <c:v>40804</c:v>
                </c:pt>
                <c:pt idx="2294">
                  <c:v>40804</c:v>
                </c:pt>
                <c:pt idx="2295">
                  <c:v>40804</c:v>
                </c:pt>
                <c:pt idx="2296">
                  <c:v>40804</c:v>
                </c:pt>
                <c:pt idx="2297">
                  <c:v>40805</c:v>
                </c:pt>
                <c:pt idx="2298">
                  <c:v>40805</c:v>
                </c:pt>
                <c:pt idx="2299">
                  <c:v>40805</c:v>
                </c:pt>
                <c:pt idx="2300">
                  <c:v>40805</c:v>
                </c:pt>
                <c:pt idx="2301">
                  <c:v>40805</c:v>
                </c:pt>
                <c:pt idx="2302">
                  <c:v>40805</c:v>
                </c:pt>
                <c:pt idx="2303">
                  <c:v>40806</c:v>
                </c:pt>
                <c:pt idx="2304">
                  <c:v>40806</c:v>
                </c:pt>
                <c:pt idx="2305">
                  <c:v>40806</c:v>
                </c:pt>
                <c:pt idx="2306">
                  <c:v>40806</c:v>
                </c:pt>
                <c:pt idx="2307">
                  <c:v>40806</c:v>
                </c:pt>
                <c:pt idx="2308">
                  <c:v>40807</c:v>
                </c:pt>
                <c:pt idx="2309">
                  <c:v>40807</c:v>
                </c:pt>
                <c:pt idx="2310">
                  <c:v>40807</c:v>
                </c:pt>
                <c:pt idx="2311">
                  <c:v>40807</c:v>
                </c:pt>
                <c:pt idx="2312">
                  <c:v>40808</c:v>
                </c:pt>
                <c:pt idx="2313">
                  <c:v>40808</c:v>
                </c:pt>
                <c:pt idx="2314">
                  <c:v>40808</c:v>
                </c:pt>
                <c:pt idx="2315">
                  <c:v>40809</c:v>
                </c:pt>
                <c:pt idx="2316">
                  <c:v>40809</c:v>
                </c:pt>
                <c:pt idx="2317">
                  <c:v>40809</c:v>
                </c:pt>
                <c:pt idx="2318">
                  <c:v>40809</c:v>
                </c:pt>
                <c:pt idx="2319">
                  <c:v>40810</c:v>
                </c:pt>
                <c:pt idx="2320">
                  <c:v>40810</c:v>
                </c:pt>
                <c:pt idx="2321">
                  <c:v>40810</c:v>
                </c:pt>
                <c:pt idx="2322">
                  <c:v>40810</c:v>
                </c:pt>
                <c:pt idx="2323">
                  <c:v>40810</c:v>
                </c:pt>
                <c:pt idx="2324">
                  <c:v>40810</c:v>
                </c:pt>
                <c:pt idx="2325">
                  <c:v>40811</c:v>
                </c:pt>
                <c:pt idx="2326">
                  <c:v>40811</c:v>
                </c:pt>
                <c:pt idx="2327">
                  <c:v>40811</c:v>
                </c:pt>
                <c:pt idx="2328">
                  <c:v>40811</c:v>
                </c:pt>
                <c:pt idx="2329">
                  <c:v>40811</c:v>
                </c:pt>
                <c:pt idx="2330">
                  <c:v>40812</c:v>
                </c:pt>
                <c:pt idx="2331">
                  <c:v>40812</c:v>
                </c:pt>
                <c:pt idx="2332">
                  <c:v>40812</c:v>
                </c:pt>
                <c:pt idx="2333">
                  <c:v>40812</c:v>
                </c:pt>
                <c:pt idx="2334">
                  <c:v>40812</c:v>
                </c:pt>
                <c:pt idx="2335">
                  <c:v>40812</c:v>
                </c:pt>
                <c:pt idx="2336">
                  <c:v>40812</c:v>
                </c:pt>
                <c:pt idx="2337">
                  <c:v>40812</c:v>
                </c:pt>
                <c:pt idx="2338">
                  <c:v>40812</c:v>
                </c:pt>
                <c:pt idx="2339">
                  <c:v>40812</c:v>
                </c:pt>
                <c:pt idx="2340">
                  <c:v>40813</c:v>
                </c:pt>
                <c:pt idx="2341">
                  <c:v>40813</c:v>
                </c:pt>
                <c:pt idx="2342">
                  <c:v>40813</c:v>
                </c:pt>
                <c:pt idx="2343">
                  <c:v>40813</c:v>
                </c:pt>
                <c:pt idx="2344">
                  <c:v>40813</c:v>
                </c:pt>
                <c:pt idx="2345">
                  <c:v>40813</c:v>
                </c:pt>
                <c:pt idx="2346">
                  <c:v>40813</c:v>
                </c:pt>
                <c:pt idx="2347">
                  <c:v>40813</c:v>
                </c:pt>
                <c:pt idx="2348">
                  <c:v>40813</c:v>
                </c:pt>
                <c:pt idx="2349">
                  <c:v>40814</c:v>
                </c:pt>
                <c:pt idx="2350">
                  <c:v>40814</c:v>
                </c:pt>
                <c:pt idx="2351">
                  <c:v>40814</c:v>
                </c:pt>
                <c:pt idx="2352">
                  <c:v>40814</c:v>
                </c:pt>
                <c:pt idx="2353">
                  <c:v>40814</c:v>
                </c:pt>
                <c:pt idx="2354">
                  <c:v>40814</c:v>
                </c:pt>
                <c:pt idx="2355">
                  <c:v>40814</c:v>
                </c:pt>
                <c:pt idx="2356">
                  <c:v>40814</c:v>
                </c:pt>
                <c:pt idx="2357">
                  <c:v>40814</c:v>
                </c:pt>
                <c:pt idx="2358">
                  <c:v>40815</c:v>
                </c:pt>
                <c:pt idx="2359">
                  <c:v>40815</c:v>
                </c:pt>
                <c:pt idx="2360">
                  <c:v>40815</c:v>
                </c:pt>
                <c:pt idx="2361">
                  <c:v>40815</c:v>
                </c:pt>
                <c:pt idx="2362">
                  <c:v>40815</c:v>
                </c:pt>
                <c:pt idx="2363">
                  <c:v>40815</c:v>
                </c:pt>
                <c:pt idx="2364">
                  <c:v>40815</c:v>
                </c:pt>
                <c:pt idx="2365">
                  <c:v>40815</c:v>
                </c:pt>
                <c:pt idx="2366">
                  <c:v>40816</c:v>
                </c:pt>
                <c:pt idx="2367">
                  <c:v>40816</c:v>
                </c:pt>
                <c:pt idx="2368">
                  <c:v>40816</c:v>
                </c:pt>
                <c:pt idx="2369">
                  <c:v>40816</c:v>
                </c:pt>
                <c:pt idx="2370">
                  <c:v>40816</c:v>
                </c:pt>
                <c:pt idx="2371">
                  <c:v>40816</c:v>
                </c:pt>
                <c:pt idx="2372">
                  <c:v>40816</c:v>
                </c:pt>
                <c:pt idx="2373">
                  <c:v>40816</c:v>
                </c:pt>
                <c:pt idx="2374">
                  <c:v>40816</c:v>
                </c:pt>
                <c:pt idx="2375">
                  <c:v>40816</c:v>
                </c:pt>
                <c:pt idx="2376">
                  <c:v>40817</c:v>
                </c:pt>
                <c:pt idx="2377">
                  <c:v>40817</c:v>
                </c:pt>
                <c:pt idx="2378">
                  <c:v>40817</c:v>
                </c:pt>
                <c:pt idx="2379">
                  <c:v>40817</c:v>
                </c:pt>
                <c:pt idx="2380">
                  <c:v>40817</c:v>
                </c:pt>
                <c:pt idx="2381">
                  <c:v>40817</c:v>
                </c:pt>
                <c:pt idx="2382">
                  <c:v>40817</c:v>
                </c:pt>
                <c:pt idx="2383">
                  <c:v>40818</c:v>
                </c:pt>
                <c:pt idx="2384">
                  <c:v>40818</c:v>
                </c:pt>
                <c:pt idx="2385">
                  <c:v>40818</c:v>
                </c:pt>
                <c:pt idx="2386">
                  <c:v>40819</c:v>
                </c:pt>
                <c:pt idx="2387">
                  <c:v>40819</c:v>
                </c:pt>
                <c:pt idx="2388">
                  <c:v>40819</c:v>
                </c:pt>
                <c:pt idx="2389">
                  <c:v>40819</c:v>
                </c:pt>
                <c:pt idx="2390">
                  <c:v>40819</c:v>
                </c:pt>
                <c:pt idx="2391">
                  <c:v>40819</c:v>
                </c:pt>
                <c:pt idx="2392">
                  <c:v>40819</c:v>
                </c:pt>
                <c:pt idx="2393">
                  <c:v>40819</c:v>
                </c:pt>
                <c:pt idx="2394">
                  <c:v>40820</c:v>
                </c:pt>
                <c:pt idx="2395">
                  <c:v>40820</c:v>
                </c:pt>
                <c:pt idx="2396">
                  <c:v>40820</c:v>
                </c:pt>
                <c:pt idx="2397">
                  <c:v>40820</c:v>
                </c:pt>
                <c:pt idx="2398">
                  <c:v>40820</c:v>
                </c:pt>
                <c:pt idx="2399">
                  <c:v>40820</c:v>
                </c:pt>
                <c:pt idx="2400">
                  <c:v>40820</c:v>
                </c:pt>
                <c:pt idx="2401">
                  <c:v>40820</c:v>
                </c:pt>
                <c:pt idx="2402">
                  <c:v>40821</c:v>
                </c:pt>
                <c:pt idx="2403">
                  <c:v>40821</c:v>
                </c:pt>
                <c:pt idx="2404">
                  <c:v>40822</c:v>
                </c:pt>
                <c:pt idx="2405">
                  <c:v>40822</c:v>
                </c:pt>
                <c:pt idx="2406">
                  <c:v>40822</c:v>
                </c:pt>
                <c:pt idx="2407">
                  <c:v>40822</c:v>
                </c:pt>
                <c:pt idx="2408">
                  <c:v>40822</c:v>
                </c:pt>
                <c:pt idx="2409">
                  <c:v>40822</c:v>
                </c:pt>
                <c:pt idx="2410">
                  <c:v>40822</c:v>
                </c:pt>
                <c:pt idx="2411">
                  <c:v>40823</c:v>
                </c:pt>
                <c:pt idx="2412">
                  <c:v>40823</c:v>
                </c:pt>
                <c:pt idx="2413">
                  <c:v>40823</c:v>
                </c:pt>
                <c:pt idx="2414">
                  <c:v>40823</c:v>
                </c:pt>
                <c:pt idx="2415">
                  <c:v>40823</c:v>
                </c:pt>
                <c:pt idx="2416">
                  <c:v>40823</c:v>
                </c:pt>
                <c:pt idx="2417">
                  <c:v>40823</c:v>
                </c:pt>
                <c:pt idx="2418">
                  <c:v>40823</c:v>
                </c:pt>
                <c:pt idx="2419">
                  <c:v>40824</c:v>
                </c:pt>
                <c:pt idx="2420">
                  <c:v>40824</c:v>
                </c:pt>
                <c:pt idx="2421">
                  <c:v>40824</c:v>
                </c:pt>
                <c:pt idx="2422">
                  <c:v>40824</c:v>
                </c:pt>
                <c:pt idx="2423">
                  <c:v>40824</c:v>
                </c:pt>
                <c:pt idx="2424">
                  <c:v>40824</c:v>
                </c:pt>
                <c:pt idx="2425">
                  <c:v>40825</c:v>
                </c:pt>
                <c:pt idx="2426">
                  <c:v>40825</c:v>
                </c:pt>
                <c:pt idx="2427">
                  <c:v>40826</c:v>
                </c:pt>
                <c:pt idx="2428">
                  <c:v>40826</c:v>
                </c:pt>
                <c:pt idx="2429">
                  <c:v>40826</c:v>
                </c:pt>
                <c:pt idx="2430">
                  <c:v>40826</c:v>
                </c:pt>
                <c:pt idx="2431">
                  <c:v>40826</c:v>
                </c:pt>
                <c:pt idx="2432">
                  <c:v>40827</c:v>
                </c:pt>
                <c:pt idx="2433">
                  <c:v>40827</c:v>
                </c:pt>
                <c:pt idx="2434">
                  <c:v>40827</c:v>
                </c:pt>
                <c:pt idx="2435">
                  <c:v>40827</c:v>
                </c:pt>
                <c:pt idx="2436">
                  <c:v>40827</c:v>
                </c:pt>
                <c:pt idx="2437">
                  <c:v>40827</c:v>
                </c:pt>
                <c:pt idx="2438">
                  <c:v>40827</c:v>
                </c:pt>
                <c:pt idx="2439">
                  <c:v>40828</c:v>
                </c:pt>
                <c:pt idx="2440">
                  <c:v>40828</c:v>
                </c:pt>
                <c:pt idx="2441">
                  <c:v>40828</c:v>
                </c:pt>
                <c:pt idx="2442">
                  <c:v>40828</c:v>
                </c:pt>
                <c:pt idx="2443">
                  <c:v>40828</c:v>
                </c:pt>
                <c:pt idx="2444">
                  <c:v>40828</c:v>
                </c:pt>
                <c:pt idx="2445">
                  <c:v>40828</c:v>
                </c:pt>
                <c:pt idx="2446">
                  <c:v>40829</c:v>
                </c:pt>
                <c:pt idx="2447">
                  <c:v>40829</c:v>
                </c:pt>
                <c:pt idx="2448">
                  <c:v>40829</c:v>
                </c:pt>
                <c:pt idx="2449">
                  <c:v>40829</c:v>
                </c:pt>
                <c:pt idx="2450">
                  <c:v>40829</c:v>
                </c:pt>
                <c:pt idx="2451">
                  <c:v>40829</c:v>
                </c:pt>
                <c:pt idx="2452">
                  <c:v>40829</c:v>
                </c:pt>
                <c:pt idx="2453">
                  <c:v>40830</c:v>
                </c:pt>
                <c:pt idx="2454">
                  <c:v>40830</c:v>
                </c:pt>
                <c:pt idx="2455">
                  <c:v>40830</c:v>
                </c:pt>
                <c:pt idx="2456">
                  <c:v>40830</c:v>
                </c:pt>
                <c:pt idx="2457">
                  <c:v>40830</c:v>
                </c:pt>
                <c:pt idx="2458">
                  <c:v>40830</c:v>
                </c:pt>
                <c:pt idx="2459">
                  <c:v>40830</c:v>
                </c:pt>
                <c:pt idx="2460">
                  <c:v>40831</c:v>
                </c:pt>
                <c:pt idx="2461">
                  <c:v>40831</c:v>
                </c:pt>
                <c:pt idx="2462">
                  <c:v>40831</c:v>
                </c:pt>
                <c:pt idx="2463">
                  <c:v>40831</c:v>
                </c:pt>
                <c:pt idx="2464">
                  <c:v>40831</c:v>
                </c:pt>
                <c:pt idx="2465">
                  <c:v>40831</c:v>
                </c:pt>
                <c:pt idx="2466">
                  <c:v>40831</c:v>
                </c:pt>
                <c:pt idx="2467">
                  <c:v>40832</c:v>
                </c:pt>
                <c:pt idx="2468">
                  <c:v>40832</c:v>
                </c:pt>
                <c:pt idx="2469">
                  <c:v>40832</c:v>
                </c:pt>
                <c:pt idx="2470">
                  <c:v>40832</c:v>
                </c:pt>
                <c:pt idx="2471">
                  <c:v>40832</c:v>
                </c:pt>
                <c:pt idx="2472">
                  <c:v>40832</c:v>
                </c:pt>
                <c:pt idx="2473">
                  <c:v>40832</c:v>
                </c:pt>
                <c:pt idx="2474">
                  <c:v>40833</c:v>
                </c:pt>
                <c:pt idx="2475">
                  <c:v>40833</c:v>
                </c:pt>
                <c:pt idx="2476">
                  <c:v>40833</c:v>
                </c:pt>
                <c:pt idx="2477">
                  <c:v>40833</c:v>
                </c:pt>
                <c:pt idx="2478">
                  <c:v>40833</c:v>
                </c:pt>
                <c:pt idx="2479">
                  <c:v>40833</c:v>
                </c:pt>
                <c:pt idx="2480">
                  <c:v>40833</c:v>
                </c:pt>
                <c:pt idx="2481">
                  <c:v>40833</c:v>
                </c:pt>
                <c:pt idx="2482">
                  <c:v>40833</c:v>
                </c:pt>
                <c:pt idx="2483">
                  <c:v>40834</c:v>
                </c:pt>
                <c:pt idx="2484">
                  <c:v>40834</c:v>
                </c:pt>
                <c:pt idx="2485">
                  <c:v>40834</c:v>
                </c:pt>
                <c:pt idx="2486">
                  <c:v>40834</c:v>
                </c:pt>
                <c:pt idx="2487">
                  <c:v>40834</c:v>
                </c:pt>
                <c:pt idx="2488">
                  <c:v>40834</c:v>
                </c:pt>
                <c:pt idx="2489">
                  <c:v>40834</c:v>
                </c:pt>
                <c:pt idx="2490">
                  <c:v>40834</c:v>
                </c:pt>
                <c:pt idx="2491">
                  <c:v>40834</c:v>
                </c:pt>
                <c:pt idx="2492">
                  <c:v>40834</c:v>
                </c:pt>
                <c:pt idx="2493">
                  <c:v>40835</c:v>
                </c:pt>
                <c:pt idx="2494">
                  <c:v>40835</c:v>
                </c:pt>
                <c:pt idx="2495">
                  <c:v>40835</c:v>
                </c:pt>
                <c:pt idx="2496">
                  <c:v>40835</c:v>
                </c:pt>
                <c:pt idx="2497">
                  <c:v>40835</c:v>
                </c:pt>
                <c:pt idx="2498">
                  <c:v>40835</c:v>
                </c:pt>
                <c:pt idx="2499">
                  <c:v>40836</c:v>
                </c:pt>
                <c:pt idx="2500">
                  <c:v>40836</c:v>
                </c:pt>
                <c:pt idx="2501">
                  <c:v>40836</c:v>
                </c:pt>
                <c:pt idx="2502">
                  <c:v>40836</c:v>
                </c:pt>
                <c:pt idx="2503">
                  <c:v>40836</c:v>
                </c:pt>
                <c:pt idx="2504">
                  <c:v>40836</c:v>
                </c:pt>
                <c:pt idx="2505">
                  <c:v>40836</c:v>
                </c:pt>
                <c:pt idx="2506">
                  <c:v>40836</c:v>
                </c:pt>
                <c:pt idx="2507">
                  <c:v>40837</c:v>
                </c:pt>
                <c:pt idx="2508">
                  <c:v>40837</c:v>
                </c:pt>
                <c:pt idx="2509">
                  <c:v>40837</c:v>
                </c:pt>
                <c:pt idx="2510">
                  <c:v>40837</c:v>
                </c:pt>
                <c:pt idx="2511">
                  <c:v>40837</c:v>
                </c:pt>
                <c:pt idx="2512">
                  <c:v>40837</c:v>
                </c:pt>
                <c:pt idx="2513">
                  <c:v>40838</c:v>
                </c:pt>
                <c:pt idx="2514">
                  <c:v>40838</c:v>
                </c:pt>
                <c:pt idx="2515">
                  <c:v>40838</c:v>
                </c:pt>
                <c:pt idx="2516">
                  <c:v>40839</c:v>
                </c:pt>
                <c:pt idx="2517">
                  <c:v>40839</c:v>
                </c:pt>
                <c:pt idx="2518">
                  <c:v>40839</c:v>
                </c:pt>
                <c:pt idx="2519">
                  <c:v>40839</c:v>
                </c:pt>
                <c:pt idx="2520">
                  <c:v>40840</c:v>
                </c:pt>
                <c:pt idx="2521">
                  <c:v>40840</c:v>
                </c:pt>
                <c:pt idx="2522">
                  <c:v>40840</c:v>
                </c:pt>
                <c:pt idx="2523">
                  <c:v>40840</c:v>
                </c:pt>
                <c:pt idx="2524">
                  <c:v>40840</c:v>
                </c:pt>
                <c:pt idx="2525">
                  <c:v>40840</c:v>
                </c:pt>
                <c:pt idx="2526">
                  <c:v>40841</c:v>
                </c:pt>
                <c:pt idx="2527">
                  <c:v>40841</c:v>
                </c:pt>
                <c:pt idx="2528">
                  <c:v>40841</c:v>
                </c:pt>
                <c:pt idx="2529">
                  <c:v>40841</c:v>
                </c:pt>
                <c:pt idx="2530">
                  <c:v>40841</c:v>
                </c:pt>
                <c:pt idx="2531">
                  <c:v>40841</c:v>
                </c:pt>
                <c:pt idx="2532">
                  <c:v>40841</c:v>
                </c:pt>
                <c:pt idx="2533">
                  <c:v>40841</c:v>
                </c:pt>
                <c:pt idx="2534">
                  <c:v>40842</c:v>
                </c:pt>
                <c:pt idx="2535">
                  <c:v>40842</c:v>
                </c:pt>
                <c:pt idx="2536">
                  <c:v>40842</c:v>
                </c:pt>
                <c:pt idx="2537">
                  <c:v>40842</c:v>
                </c:pt>
                <c:pt idx="2538">
                  <c:v>40842</c:v>
                </c:pt>
                <c:pt idx="2539">
                  <c:v>40842</c:v>
                </c:pt>
                <c:pt idx="2540">
                  <c:v>40842</c:v>
                </c:pt>
                <c:pt idx="2541">
                  <c:v>40842</c:v>
                </c:pt>
                <c:pt idx="2542">
                  <c:v>40843</c:v>
                </c:pt>
                <c:pt idx="2543">
                  <c:v>40843</c:v>
                </c:pt>
                <c:pt idx="2544">
                  <c:v>40843</c:v>
                </c:pt>
                <c:pt idx="2545">
                  <c:v>40843</c:v>
                </c:pt>
                <c:pt idx="2546">
                  <c:v>40843</c:v>
                </c:pt>
                <c:pt idx="2547">
                  <c:v>40843</c:v>
                </c:pt>
                <c:pt idx="2548">
                  <c:v>40843</c:v>
                </c:pt>
                <c:pt idx="2549">
                  <c:v>40843</c:v>
                </c:pt>
                <c:pt idx="2550">
                  <c:v>40843</c:v>
                </c:pt>
                <c:pt idx="2551">
                  <c:v>40843</c:v>
                </c:pt>
                <c:pt idx="2552">
                  <c:v>40843</c:v>
                </c:pt>
                <c:pt idx="2553">
                  <c:v>40844</c:v>
                </c:pt>
                <c:pt idx="2554">
                  <c:v>40844</c:v>
                </c:pt>
                <c:pt idx="2555">
                  <c:v>40845</c:v>
                </c:pt>
                <c:pt idx="2556">
                  <c:v>40845</c:v>
                </c:pt>
                <c:pt idx="2557">
                  <c:v>40845</c:v>
                </c:pt>
                <c:pt idx="2558">
                  <c:v>40845</c:v>
                </c:pt>
                <c:pt idx="2559">
                  <c:v>40845</c:v>
                </c:pt>
                <c:pt idx="2560">
                  <c:v>40845</c:v>
                </c:pt>
                <c:pt idx="2561">
                  <c:v>40845</c:v>
                </c:pt>
                <c:pt idx="2562">
                  <c:v>40845</c:v>
                </c:pt>
                <c:pt idx="2563">
                  <c:v>40846</c:v>
                </c:pt>
                <c:pt idx="2564">
                  <c:v>40846</c:v>
                </c:pt>
                <c:pt idx="2565">
                  <c:v>40846</c:v>
                </c:pt>
                <c:pt idx="2566">
                  <c:v>40846</c:v>
                </c:pt>
                <c:pt idx="2567">
                  <c:v>40847</c:v>
                </c:pt>
                <c:pt idx="2568">
                  <c:v>40847</c:v>
                </c:pt>
                <c:pt idx="2569">
                  <c:v>40847</c:v>
                </c:pt>
                <c:pt idx="2570">
                  <c:v>40847</c:v>
                </c:pt>
                <c:pt idx="2571">
                  <c:v>40847</c:v>
                </c:pt>
                <c:pt idx="2572">
                  <c:v>40847</c:v>
                </c:pt>
                <c:pt idx="2573">
                  <c:v>40847</c:v>
                </c:pt>
                <c:pt idx="2574">
                  <c:v>40847</c:v>
                </c:pt>
                <c:pt idx="2575">
                  <c:v>40847</c:v>
                </c:pt>
                <c:pt idx="2576">
                  <c:v>40848</c:v>
                </c:pt>
                <c:pt idx="2577">
                  <c:v>40848</c:v>
                </c:pt>
                <c:pt idx="2578">
                  <c:v>40848</c:v>
                </c:pt>
                <c:pt idx="2579">
                  <c:v>40848</c:v>
                </c:pt>
                <c:pt idx="2580">
                  <c:v>40848</c:v>
                </c:pt>
                <c:pt idx="2581">
                  <c:v>40848</c:v>
                </c:pt>
                <c:pt idx="2582">
                  <c:v>40848</c:v>
                </c:pt>
                <c:pt idx="2583">
                  <c:v>40848</c:v>
                </c:pt>
                <c:pt idx="2584">
                  <c:v>40849</c:v>
                </c:pt>
                <c:pt idx="2585">
                  <c:v>40849</c:v>
                </c:pt>
                <c:pt idx="2586">
                  <c:v>40849</c:v>
                </c:pt>
                <c:pt idx="2587">
                  <c:v>40849</c:v>
                </c:pt>
                <c:pt idx="2588">
                  <c:v>40849</c:v>
                </c:pt>
                <c:pt idx="2589">
                  <c:v>40849</c:v>
                </c:pt>
                <c:pt idx="2590">
                  <c:v>40849</c:v>
                </c:pt>
                <c:pt idx="2591">
                  <c:v>40849</c:v>
                </c:pt>
                <c:pt idx="2592">
                  <c:v>40849</c:v>
                </c:pt>
                <c:pt idx="2593">
                  <c:v>40849</c:v>
                </c:pt>
                <c:pt idx="2594">
                  <c:v>40849</c:v>
                </c:pt>
                <c:pt idx="2595">
                  <c:v>40850</c:v>
                </c:pt>
                <c:pt idx="2596">
                  <c:v>40850</c:v>
                </c:pt>
                <c:pt idx="2597">
                  <c:v>40850</c:v>
                </c:pt>
                <c:pt idx="2598">
                  <c:v>40850</c:v>
                </c:pt>
                <c:pt idx="2599">
                  <c:v>40850</c:v>
                </c:pt>
                <c:pt idx="2600">
                  <c:v>40850</c:v>
                </c:pt>
                <c:pt idx="2601">
                  <c:v>40851</c:v>
                </c:pt>
                <c:pt idx="2602">
                  <c:v>40851</c:v>
                </c:pt>
                <c:pt idx="2603">
                  <c:v>40851</c:v>
                </c:pt>
                <c:pt idx="2604">
                  <c:v>40851</c:v>
                </c:pt>
                <c:pt idx="2605">
                  <c:v>40851</c:v>
                </c:pt>
                <c:pt idx="2606">
                  <c:v>40852</c:v>
                </c:pt>
                <c:pt idx="2607">
                  <c:v>40852</c:v>
                </c:pt>
                <c:pt idx="2608">
                  <c:v>40852</c:v>
                </c:pt>
                <c:pt idx="2609">
                  <c:v>40853</c:v>
                </c:pt>
                <c:pt idx="2610">
                  <c:v>40853</c:v>
                </c:pt>
                <c:pt idx="2611">
                  <c:v>40853</c:v>
                </c:pt>
                <c:pt idx="2612">
                  <c:v>40853</c:v>
                </c:pt>
                <c:pt idx="2613">
                  <c:v>40853</c:v>
                </c:pt>
                <c:pt idx="2614">
                  <c:v>40854</c:v>
                </c:pt>
                <c:pt idx="2615">
                  <c:v>40854</c:v>
                </c:pt>
                <c:pt idx="2616">
                  <c:v>40854</c:v>
                </c:pt>
                <c:pt idx="2617">
                  <c:v>40854</c:v>
                </c:pt>
                <c:pt idx="2618">
                  <c:v>40854</c:v>
                </c:pt>
                <c:pt idx="2619">
                  <c:v>40854</c:v>
                </c:pt>
                <c:pt idx="2620">
                  <c:v>40854</c:v>
                </c:pt>
                <c:pt idx="2621">
                  <c:v>40854</c:v>
                </c:pt>
                <c:pt idx="2622">
                  <c:v>40854</c:v>
                </c:pt>
                <c:pt idx="2623">
                  <c:v>40855</c:v>
                </c:pt>
                <c:pt idx="2624">
                  <c:v>40855</c:v>
                </c:pt>
                <c:pt idx="2625">
                  <c:v>40855</c:v>
                </c:pt>
                <c:pt idx="2626">
                  <c:v>40855</c:v>
                </c:pt>
                <c:pt idx="2627">
                  <c:v>40855</c:v>
                </c:pt>
                <c:pt idx="2628">
                  <c:v>40855</c:v>
                </c:pt>
                <c:pt idx="2629">
                  <c:v>40855</c:v>
                </c:pt>
                <c:pt idx="2630">
                  <c:v>40855</c:v>
                </c:pt>
                <c:pt idx="2631">
                  <c:v>40855</c:v>
                </c:pt>
                <c:pt idx="2632">
                  <c:v>40855</c:v>
                </c:pt>
                <c:pt idx="2633">
                  <c:v>40856</c:v>
                </c:pt>
                <c:pt idx="2634">
                  <c:v>40856</c:v>
                </c:pt>
                <c:pt idx="2635">
                  <c:v>40856</c:v>
                </c:pt>
                <c:pt idx="2636">
                  <c:v>40856</c:v>
                </c:pt>
                <c:pt idx="2637">
                  <c:v>40856</c:v>
                </c:pt>
                <c:pt idx="2638">
                  <c:v>40856</c:v>
                </c:pt>
                <c:pt idx="2639">
                  <c:v>40856</c:v>
                </c:pt>
                <c:pt idx="2640">
                  <c:v>40856</c:v>
                </c:pt>
                <c:pt idx="2641">
                  <c:v>40856</c:v>
                </c:pt>
                <c:pt idx="2642">
                  <c:v>40857</c:v>
                </c:pt>
                <c:pt idx="2643">
                  <c:v>40857</c:v>
                </c:pt>
                <c:pt idx="2644">
                  <c:v>40857</c:v>
                </c:pt>
                <c:pt idx="2645">
                  <c:v>40857</c:v>
                </c:pt>
                <c:pt idx="2646">
                  <c:v>40857</c:v>
                </c:pt>
                <c:pt idx="2647">
                  <c:v>40857</c:v>
                </c:pt>
                <c:pt idx="2648">
                  <c:v>40858</c:v>
                </c:pt>
                <c:pt idx="2649">
                  <c:v>40858</c:v>
                </c:pt>
                <c:pt idx="2650">
                  <c:v>40858</c:v>
                </c:pt>
                <c:pt idx="2651">
                  <c:v>40858</c:v>
                </c:pt>
                <c:pt idx="2652">
                  <c:v>40858</c:v>
                </c:pt>
                <c:pt idx="2653">
                  <c:v>40858</c:v>
                </c:pt>
                <c:pt idx="2654">
                  <c:v>40858</c:v>
                </c:pt>
                <c:pt idx="2655">
                  <c:v>40858</c:v>
                </c:pt>
                <c:pt idx="2656">
                  <c:v>40859</c:v>
                </c:pt>
                <c:pt idx="2657">
                  <c:v>40859</c:v>
                </c:pt>
                <c:pt idx="2658">
                  <c:v>40859</c:v>
                </c:pt>
                <c:pt idx="2659">
                  <c:v>40860</c:v>
                </c:pt>
                <c:pt idx="2660">
                  <c:v>40860</c:v>
                </c:pt>
                <c:pt idx="2661">
                  <c:v>40860</c:v>
                </c:pt>
                <c:pt idx="2662">
                  <c:v>40860</c:v>
                </c:pt>
                <c:pt idx="2663">
                  <c:v>40860</c:v>
                </c:pt>
                <c:pt idx="2664">
                  <c:v>40860</c:v>
                </c:pt>
                <c:pt idx="2665">
                  <c:v>40861</c:v>
                </c:pt>
                <c:pt idx="2666">
                  <c:v>40861</c:v>
                </c:pt>
                <c:pt idx="2667">
                  <c:v>40861</c:v>
                </c:pt>
                <c:pt idx="2668">
                  <c:v>40861</c:v>
                </c:pt>
                <c:pt idx="2669">
                  <c:v>40862</c:v>
                </c:pt>
                <c:pt idx="2670">
                  <c:v>40862</c:v>
                </c:pt>
                <c:pt idx="2671">
                  <c:v>40862</c:v>
                </c:pt>
                <c:pt idx="2672">
                  <c:v>40862</c:v>
                </c:pt>
                <c:pt idx="2673">
                  <c:v>40862</c:v>
                </c:pt>
                <c:pt idx="2674">
                  <c:v>40862</c:v>
                </c:pt>
                <c:pt idx="2675">
                  <c:v>40862</c:v>
                </c:pt>
                <c:pt idx="2676">
                  <c:v>40862</c:v>
                </c:pt>
                <c:pt idx="2677">
                  <c:v>40862</c:v>
                </c:pt>
                <c:pt idx="2678">
                  <c:v>40862</c:v>
                </c:pt>
                <c:pt idx="2679">
                  <c:v>40862</c:v>
                </c:pt>
                <c:pt idx="2680">
                  <c:v>40862</c:v>
                </c:pt>
                <c:pt idx="2681">
                  <c:v>40862</c:v>
                </c:pt>
                <c:pt idx="2682">
                  <c:v>40863</c:v>
                </c:pt>
                <c:pt idx="2683">
                  <c:v>40863</c:v>
                </c:pt>
                <c:pt idx="2684">
                  <c:v>40863</c:v>
                </c:pt>
                <c:pt idx="2685">
                  <c:v>40863</c:v>
                </c:pt>
                <c:pt idx="2686">
                  <c:v>40863</c:v>
                </c:pt>
                <c:pt idx="2687">
                  <c:v>40863</c:v>
                </c:pt>
                <c:pt idx="2688">
                  <c:v>40863</c:v>
                </c:pt>
                <c:pt idx="2689">
                  <c:v>40864</c:v>
                </c:pt>
                <c:pt idx="2690">
                  <c:v>40864</c:v>
                </c:pt>
                <c:pt idx="2691">
                  <c:v>40864</c:v>
                </c:pt>
                <c:pt idx="2692">
                  <c:v>40864</c:v>
                </c:pt>
                <c:pt idx="2693">
                  <c:v>40864</c:v>
                </c:pt>
                <c:pt idx="2694">
                  <c:v>40864</c:v>
                </c:pt>
                <c:pt idx="2695">
                  <c:v>40864</c:v>
                </c:pt>
                <c:pt idx="2696">
                  <c:v>40865</c:v>
                </c:pt>
                <c:pt idx="2697">
                  <c:v>40865</c:v>
                </c:pt>
                <c:pt idx="2698">
                  <c:v>40865</c:v>
                </c:pt>
                <c:pt idx="2699">
                  <c:v>40865</c:v>
                </c:pt>
                <c:pt idx="2700">
                  <c:v>40865</c:v>
                </c:pt>
                <c:pt idx="2701">
                  <c:v>40865</c:v>
                </c:pt>
                <c:pt idx="2702">
                  <c:v>40865</c:v>
                </c:pt>
                <c:pt idx="2703">
                  <c:v>40866</c:v>
                </c:pt>
                <c:pt idx="2704">
                  <c:v>40866</c:v>
                </c:pt>
                <c:pt idx="2705">
                  <c:v>40866</c:v>
                </c:pt>
                <c:pt idx="2706">
                  <c:v>40866</c:v>
                </c:pt>
                <c:pt idx="2707">
                  <c:v>40866</c:v>
                </c:pt>
                <c:pt idx="2708">
                  <c:v>40866</c:v>
                </c:pt>
                <c:pt idx="2709">
                  <c:v>40866</c:v>
                </c:pt>
                <c:pt idx="2710">
                  <c:v>40866</c:v>
                </c:pt>
                <c:pt idx="2711">
                  <c:v>40866</c:v>
                </c:pt>
                <c:pt idx="2712">
                  <c:v>40867</c:v>
                </c:pt>
                <c:pt idx="2713">
                  <c:v>40867</c:v>
                </c:pt>
                <c:pt idx="2714">
                  <c:v>40867</c:v>
                </c:pt>
                <c:pt idx="2715">
                  <c:v>40867</c:v>
                </c:pt>
                <c:pt idx="2716">
                  <c:v>40867</c:v>
                </c:pt>
                <c:pt idx="2717">
                  <c:v>40868</c:v>
                </c:pt>
                <c:pt idx="2718">
                  <c:v>40868</c:v>
                </c:pt>
                <c:pt idx="2719">
                  <c:v>40868</c:v>
                </c:pt>
                <c:pt idx="2720">
                  <c:v>40868</c:v>
                </c:pt>
                <c:pt idx="2721">
                  <c:v>40868</c:v>
                </c:pt>
                <c:pt idx="2722">
                  <c:v>40868</c:v>
                </c:pt>
                <c:pt idx="2723">
                  <c:v>40869</c:v>
                </c:pt>
                <c:pt idx="2724">
                  <c:v>40869</c:v>
                </c:pt>
                <c:pt idx="2725">
                  <c:v>40869</c:v>
                </c:pt>
                <c:pt idx="2726">
                  <c:v>40869</c:v>
                </c:pt>
                <c:pt idx="2727">
                  <c:v>40869</c:v>
                </c:pt>
                <c:pt idx="2728">
                  <c:v>40869</c:v>
                </c:pt>
                <c:pt idx="2729">
                  <c:v>40869</c:v>
                </c:pt>
                <c:pt idx="2730">
                  <c:v>40870</c:v>
                </c:pt>
                <c:pt idx="2731">
                  <c:v>40870</c:v>
                </c:pt>
                <c:pt idx="2732">
                  <c:v>40870</c:v>
                </c:pt>
                <c:pt idx="2733">
                  <c:v>40870</c:v>
                </c:pt>
                <c:pt idx="2734">
                  <c:v>40870</c:v>
                </c:pt>
                <c:pt idx="2735">
                  <c:v>40871</c:v>
                </c:pt>
                <c:pt idx="2736">
                  <c:v>40871</c:v>
                </c:pt>
                <c:pt idx="2737">
                  <c:v>40871</c:v>
                </c:pt>
                <c:pt idx="2738">
                  <c:v>40871</c:v>
                </c:pt>
                <c:pt idx="2739">
                  <c:v>40871</c:v>
                </c:pt>
                <c:pt idx="2740">
                  <c:v>40871</c:v>
                </c:pt>
                <c:pt idx="2741">
                  <c:v>40871</c:v>
                </c:pt>
                <c:pt idx="2742">
                  <c:v>40872</c:v>
                </c:pt>
                <c:pt idx="2743">
                  <c:v>40872</c:v>
                </c:pt>
                <c:pt idx="2744">
                  <c:v>40872</c:v>
                </c:pt>
                <c:pt idx="2745">
                  <c:v>40872</c:v>
                </c:pt>
                <c:pt idx="2746">
                  <c:v>40872</c:v>
                </c:pt>
                <c:pt idx="2747">
                  <c:v>40872</c:v>
                </c:pt>
                <c:pt idx="2748">
                  <c:v>40873</c:v>
                </c:pt>
                <c:pt idx="2749">
                  <c:v>40873</c:v>
                </c:pt>
                <c:pt idx="2750">
                  <c:v>40873</c:v>
                </c:pt>
                <c:pt idx="2751">
                  <c:v>40873</c:v>
                </c:pt>
                <c:pt idx="2752">
                  <c:v>40873</c:v>
                </c:pt>
                <c:pt idx="2753">
                  <c:v>40873</c:v>
                </c:pt>
                <c:pt idx="2754">
                  <c:v>40873</c:v>
                </c:pt>
                <c:pt idx="2755">
                  <c:v>40873</c:v>
                </c:pt>
                <c:pt idx="2756">
                  <c:v>40873</c:v>
                </c:pt>
                <c:pt idx="2757">
                  <c:v>40873</c:v>
                </c:pt>
                <c:pt idx="2758">
                  <c:v>40874</c:v>
                </c:pt>
                <c:pt idx="2759">
                  <c:v>40874</c:v>
                </c:pt>
                <c:pt idx="2760">
                  <c:v>40874</c:v>
                </c:pt>
                <c:pt idx="2761">
                  <c:v>40874</c:v>
                </c:pt>
                <c:pt idx="2762">
                  <c:v>40875</c:v>
                </c:pt>
                <c:pt idx="2763">
                  <c:v>40875</c:v>
                </c:pt>
                <c:pt idx="2764">
                  <c:v>40875</c:v>
                </c:pt>
                <c:pt idx="2765">
                  <c:v>40875</c:v>
                </c:pt>
                <c:pt idx="2766">
                  <c:v>40875</c:v>
                </c:pt>
                <c:pt idx="2767">
                  <c:v>40875</c:v>
                </c:pt>
                <c:pt idx="2768">
                  <c:v>40875</c:v>
                </c:pt>
                <c:pt idx="2769">
                  <c:v>40875</c:v>
                </c:pt>
                <c:pt idx="2770">
                  <c:v>40875</c:v>
                </c:pt>
                <c:pt idx="2771">
                  <c:v>40876</c:v>
                </c:pt>
                <c:pt idx="2772">
                  <c:v>40876</c:v>
                </c:pt>
                <c:pt idx="2773">
                  <c:v>40876</c:v>
                </c:pt>
                <c:pt idx="2774">
                  <c:v>40876</c:v>
                </c:pt>
                <c:pt idx="2775">
                  <c:v>40876</c:v>
                </c:pt>
                <c:pt idx="2776">
                  <c:v>40876</c:v>
                </c:pt>
                <c:pt idx="2777">
                  <c:v>40876</c:v>
                </c:pt>
                <c:pt idx="2778">
                  <c:v>40876</c:v>
                </c:pt>
                <c:pt idx="2779">
                  <c:v>40876</c:v>
                </c:pt>
                <c:pt idx="2780">
                  <c:v>40876</c:v>
                </c:pt>
                <c:pt idx="2781">
                  <c:v>40877</c:v>
                </c:pt>
                <c:pt idx="2782">
                  <c:v>40877</c:v>
                </c:pt>
                <c:pt idx="2783">
                  <c:v>40877</c:v>
                </c:pt>
                <c:pt idx="2784">
                  <c:v>40877</c:v>
                </c:pt>
                <c:pt idx="2785">
                  <c:v>40877</c:v>
                </c:pt>
                <c:pt idx="2786">
                  <c:v>40877</c:v>
                </c:pt>
                <c:pt idx="2787">
                  <c:v>40877</c:v>
                </c:pt>
                <c:pt idx="2788">
                  <c:v>40877</c:v>
                </c:pt>
                <c:pt idx="2789">
                  <c:v>40877</c:v>
                </c:pt>
                <c:pt idx="2790">
                  <c:v>40877</c:v>
                </c:pt>
                <c:pt idx="2791">
                  <c:v>40877</c:v>
                </c:pt>
                <c:pt idx="2792">
                  <c:v>40878</c:v>
                </c:pt>
                <c:pt idx="2793">
                  <c:v>40878</c:v>
                </c:pt>
                <c:pt idx="2794">
                  <c:v>40878</c:v>
                </c:pt>
                <c:pt idx="2795">
                  <c:v>40879</c:v>
                </c:pt>
                <c:pt idx="2796">
                  <c:v>40879</c:v>
                </c:pt>
                <c:pt idx="2797">
                  <c:v>40879</c:v>
                </c:pt>
                <c:pt idx="2798">
                  <c:v>40879</c:v>
                </c:pt>
                <c:pt idx="2799">
                  <c:v>40879</c:v>
                </c:pt>
                <c:pt idx="2800">
                  <c:v>40879</c:v>
                </c:pt>
                <c:pt idx="2801">
                  <c:v>40879</c:v>
                </c:pt>
                <c:pt idx="2802">
                  <c:v>40879</c:v>
                </c:pt>
                <c:pt idx="2803">
                  <c:v>40879</c:v>
                </c:pt>
                <c:pt idx="2804">
                  <c:v>40879</c:v>
                </c:pt>
                <c:pt idx="2805">
                  <c:v>40879</c:v>
                </c:pt>
                <c:pt idx="2806">
                  <c:v>40880</c:v>
                </c:pt>
                <c:pt idx="2807">
                  <c:v>40880</c:v>
                </c:pt>
                <c:pt idx="2808">
                  <c:v>40880</c:v>
                </c:pt>
                <c:pt idx="2809">
                  <c:v>40880</c:v>
                </c:pt>
                <c:pt idx="2810">
                  <c:v>40880</c:v>
                </c:pt>
                <c:pt idx="2811">
                  <c:v>40880</c:v>
                </c:pt>
                <c:pt idx="2812">
                  <c:v>40881</c:v>
                </c:pt>
                <c:pt idx="2813">
                  <c:v>40881</c:v>
                </c:pt>
                <c:pt idx="2814">
                  <c:v>40881</c:v>
                </c:pt>
                <c:pt idx="2815">
                  <c:v>40881</c:v>
                </c:pt>
                <c:pt idx="2816">
                  <c:v>40882</c:v>
                </c:pt>
                <c:pt idx="2817">
                  <c:v>40882</c:v>
                </c:pt>
                <c:pt idx="2818">
                  <c:v>40882</c:v>
                </c:pt>
                <c:pt idx="2819">
                  <c:v>40882</c:v>
                </c:pt>
                <c:pt idx="2820">
                  <c:v>40883</c:v>
                </c:pt>
                <c:pt idx="2821">
                  <c:v>40883</c:v>
                </c:pt>
                <c:pt idx="2822">
                  <c:v>40883</c:v>
                </c:pt>
                <c:pt idx="2823">
                  <c:v>40883</c:v>
                </c:pt>
                <c:pt idx="2824">
                  <c:v>40883</c:v>
                </c:pt>
                <c:pt idx="2825">
                  <c:v>40883</c:v>
                </c:pt>
                <c:pt idx="2826">
                  <c:v>40883</c:v>
                </c:pt>
                <c:pt idx="2827">
                  <c:v>40883</c:v>
                </c:pt>
                <c:pt idx="2828">
                  <c:v>40884</c:v>
                </c:pt>
                <c:pt idx="2829">
                  <c:v>40884</c:v>
                </c:pt>
                <c:pt idx="2830">
                  <c:v>40884</c:v>
                </c:pt>
                <c:pt idx="2831">
                  <c:v>40884</c:v>
                </c:pt>
                <c:pt idx="2832">
                  <c:v>40884</c:v>
                </c:pt>
                <c:pt idx="2833">
                  <c:v>40884</c:v>
                </c:pt>
                <c:pt idx="2834">
                  <c:v>40884</c:v>
                </c:pt>
                <c:pt idx="2835">
                  <c:v>40884</c:v>
                </c:pt>
                <c:pt idx="2836">
                  <c:v>40884</c:v>
                </c:pt>
                <c:pt idx="2837">
                  <c:v>40884</c:v>
                </c:pt>
                <c:pt idx="2838">
                  <c:v>40884</c:v>
                </c:pt>
                <c:pt idx="2839">
                  <c:v>40884</c:v>
                </c:pt>
                <c:pt idx="2840">
                  <c:v>40884</c:v>
                </c:pt>
                <c:pt idx="2841">
                  <c:v>40884</c:v>
                </c:pt>
                <c:pt idx="2842">
                  <c:v>40885</c:v>
                </c:pt>
                <c:pt idx="2843">
                  <c:v>40885</c:v>
                </c:pt>
                <c:pt idx="2844">
                  <c:v>40885</c:v>
                </c:pt>
                <c:pt idx="2845">
                  <c:v>40885</c:v>
                </c:pt>
                <c:pt idx="2846">
                  <c:v>40885</c:v>
                </c:pt>
                <c:pt idx="2847">
                  <c:v>40885</c:v>
                </c:pt>
                <c:pt idx="2848">
                  <c:v>40886</c:v>
                </c:pt>
                <c:pt idx="2849">
                  <c:v>40886</c:v>
                </c:pt>
                <c:pt idx="2850">
                  <c:v>40886</c:v>
                </c:pt>
                <c:pt idx="2851">
                  <c:v>40886</c:v>
                </c:pt>
                <c:pt idx="2852">
                  <c:v>40886</c:v>
                </c:pt>
                <c:pt idx="2853">
                  <c:v>40886</c:v>
                </c:pt>
                <c:pt idx="2854">
                  <c:v>40886</c:v>
                </c:pt>
                <c:pt idx="2855">
                  <c:v>40887</c:v>
                </c:pt>
                <c:pt idx="2856">
                  <c:v>40887</c:v>
                </c:pt>
                <c:pt idx="2857">
                  <c:v>40887</c:v>
                </c:pt>
                <c:pt idx="2858">
                  <c:v>40888</c:v>
                </c:pt>
                <c:pt idx="2859">
                  <c:v>40888</c:v>
                </c:pt>
                <c:pt idx="2860">
                  <c:v>40888</c:v>
                </c:pt>
                <c:pt idx="2861">
                  <c:v>40888</c:v>
                </c:pt>
                <c:pt idx="2862">
                  <c:v>40888</c:v>
                </c:pt>
                <c:pt idx="2863">
                  <c:v>40889</c:v>
                </c:pt>
                <c:pt idx="2864">
                  <c:v>40889</c:v>
                </c:pt>
                <c:pt idx="2865">
                  <c:v>40889</c:v>
                </c:pt>
                <c:pt idx="2866">
                  <c:v>40889</c:v>
                </c:pt>
                <c:pt idx="2867">
                  <c:v>40889</c:v>
                </c:pt>
                <c:pt idx="2868">
                  <c:v>40889</c:v>
                </c:pt>
                <c:pt idx="2869">
                  <c:v>40890</c:v>
                </c:pt>
                <c:pt idx="2870">
                  <c:v>40890</c:v>
                </c:pt>
                <c:pt idx="2871">
                  <c:v>40890</c:v>
                </c:pt>
                <c:pt idx="2872">
                  <c:v>40890</c:v>
                </c:pt>
                <c:pt idx="2873">
                  <c:v>40890</c:v>
                </c:pt>
                <c:pt idx="2874">
                  <c:v>40890</c:v>
                </c:pt>
                <c:pt idx="2875">
                  <c:v>40891</c:v>
                </c:pt>
                <c:pt idx="2876">
                  <c:v>40891</c:v>
                </c:pt>
                <c:pt idx="2877">
                  <c:v>40891</c:v>
                </c:pt>
                <c:pt idx="2878">
                  <c:v>40891</c:v>
                </c:pt>
                <c:pt idx="2879">
                  <c:v>40891</c:v>
                </c:pt>
                <c:pt idx="2880">
                  <c:v>40891</c:v>
                </c:pt>
                <c:pt idx="2881">
                  <c:v>40892</c:v>
                </c:pt>
                <c:pt idx="2882">
                  <c:v>40892</c:v>
                </c:pt>
                <c:pt idx="2883">
                  <c:v>40893</c:v>
                </c:pt>
                <c:pt idx="2884">
                  <c:v>40893</c:v>
                </c:pt>
                <c:pt idx="2885">
                  <c:v>40893</c:v>
                </c:pt>
                <c:pt idx="2886">
                  <c:v>40893</c:v>
                </c:pt>
                <c:pt idx="2887">
                  <c:v>40893</c:v>
                </c:pt>
                <c:pt idx="2888">
                  <c:v>40893</c:v>
                </c:pt>
                <c:pt idx="2889">
                  <c:v>40893</c:v>
                </c:pt>
                <c:pt idx="2890">
                  <c:v>40893</c:v>
                </c:pt>
                <c:pt idx="2891">
                  <c:v>40894</c:v>
                </c:pt>
                <c:pt idx="2892">
                  <c:v>40894</c:v>
                </c:pt>
                <c:pt idx="2893">
                  <c:v>40894</c:v>
                </c:pt>
                <c:pt idx="2894">
                  <c:v>40894</c:v>
                </c:pt>
                <c:pt idx="2895">
                  <c:v>40895</c:v>
                </c:pt>
                <c:pt idx="2896">
                  <c:v>40895</c:v>
                </c:pt>
                <c:pt idx="2897">
                  <c:v>40895</c:v>
                </c:pt>
                <c:pt idx="2898">
                  <c:v>40895</c:v>
                </c:pt>
                <c:pt idx="2899">
                  <c:v>40895</c:v>
                </c:pt>
                <c:pt idx="2900">
                  <c:v>40895</c:v>
                </c:pt>
                <c:pt idx="2901">
                  <c:v>40895</c:v>
                </c:pt>
                <c:pt idx="2902">
                  <c:v>40895</c:v>
                </c:pt>
                <c:pt idx="2903">
                  <c:v>40895</c:v>
                </c:pt>
                <c:pt idx="2904">
                  <c:v>40895</c:v>
                </c:pt>
                <c:pt idx="2905">
                  <c:v>40896</c:v>
                </c:pt>
                <c:pt idx="2906">
                  <c:v>40896</c:v>
                </c:pt>
                <c:pt idx="2907">
                  <c:v>40896</c:v>
                </c:pt>
                <c:pt idx="2908">
                  <c:v>40896</c:v>
                </c:pt>
                <c:pt idx="2909">
                  <c:v>40896</c:v>
                </c:pt>
                <c:pt idx="2910">
                  <c:v>40897</c:v>
                </c:pt>
                <c:pt idx="2911">
                  <c:v>40897</c:v>
                </c:pt>
                <c:pt idx="2912">
                  <c:v>40897</c:v>
                </c:pt>
                <c:pt idx="2913">
                  <c:v>40898</c:v>
                </c:pt>
                <c:pt idx="2914">
                  <c:v>40898</c:v>
                </c:pt>
                <c:pt idx="2915">
                  <c:v>40898</c:v>
                </c:pt>
                <c:pt idx="2916">
                  <c:v>40898</c:v>
                </c:pt>
                <c:pt idx="2917">
                  <c:v>40898</c:v>
                </c:pt>
                <c:pt idx="2918">
                  <c:v>40899</c:v>
                </c:pt>
                <c:pt idx="2919">
                  <c:v>40899</c:v>
                </c:pt>
                <c:pt idx="2920">
                  <c:v>40899</c:v>
                </c:pt>
                <c:pt idx="2921">
                  <c:v>40899</c:v>
                </c:pt>
                <c:pt idx="2922">
                  <c:v>40899</c:v>
                </c:pt>
                <c:pt idx="2923">
                  <c:v>40899</c:v>
                </c:pt>
                <c:pt idx="2924">
                  <c:v>40899</c:v>
                </c:pt>
                <c:pt idx="2925">
                  <c:v>40899</c:v>
                </c:pt>
                <c:pt idx="2926">
                  <c:v>40899</c:v>
                </c:pt>
                <c:pt idx="2927">
                  <c:v>40899</c:v>
                </c:pt>
                <c:pt idx="2928">
                  <c:v>40899</c:v>
                </c:pt>
                <c:pt idx="2929">
                  <c:v>40899</c:v>
                </c:pt>
                <c:pt idx="2930">
                  <c:v>40899</c:v>
                </c:pt>
                <c:pt idx="2931">
                  <c:v>40899</c:v>
                </c:pt>
                <c:pt idx="2932">
                  <c:v>40900</c:v>
                </c:pt>
                <c:pt idx="2933">
                  <c:v>40900</c:v>
                </c:pt>
                <c:pt idx="2934">
                  <c:v>40900</c:v>
                </c:pt>
                <c:pt idx="2935">
                  <c:v>40900</c:v>
                </c:pt>
                <c:pt idx="2936">
                  <c:v>40900</c:v>
                </c:pt>
                <c:pt idx="2937">
                  <c:v>40900</c:v>
                </c:pt>
                <c:pt idx="2938">
                  <c:v>40900</c:v>
                </c:pt>
                <c:pt idx="2939">
                  <c:v>40900</c:v>
                </c:pt>
                <c:pt idx="2940">
                  <c:v>40900</c:v>
                </c:pt>
                <c:pt idx="2941">
                  <c:v>40901</c:v>
                </c:pt>
                <c:pt idx="2942">
                  <c:v>40901</c:v>
                </c:pt>
                <c:pt idx="2943">
                  <c:v>40901</c:v>
                </c:pt>
                <c:pt idx="2944">
                  <c:v>40901</c:v>
                </c:pt>
                <c:pt idx="2945">
                  <c:v>40901</c:v>
                </c:pt>
                <c:pt idx="2946">
                  <c:v>40901</c:v>
                </c:pt>
                <c:pt idx="2947">
                  <c:v>40901</c:v>
                </c:pt>
                <c:pt idx="2948">
                  <c:v>40901</c:v>
                </c:pt>
                <c:pt idx="2949">
                  <c:v>40902</c:v>
                </c:pt>
                <c:pt idx="2950">
                  <c:v>40902</c:v>
                </c:pt>
                <c:pt idx="2951">
                  <c:v>40902</c:v>
                </c:pt>
                <c:pt idx="2952">
                  <c:v>40902</c:v>
                </c:pt>
                <c:pt idx="2953">
                  <c:v>40902</c:v>
                </c:pt>
                <c:pt idx="2954">
                  <c:v>40902</c:v>
                </c:pt>
                <c:pt idx="2955">
                  <c:v>40902</c:v>
                </c:pt>
                <c:pt idx="2956">
                  <c:v>40902</c:v>
                </c:pt>
                <c:pt idx="2957">
                  <c:v>40903</c:v>
                </c:pt>
                <c:pt idx="2958">
                  <c:v>40903</c:v>
                </c:pt>
                <c:pt idx="2959">
                  <c:v>40903</c:v>
                </c:pt>
                <c:pt idx="2960">
                  <c:v>40903</c:v>
                </c:pt>
                <c:pt idx="2961">
                  <c:v>40904</c:v>
                </c:pt>
                <c:pt idx="2962">
                  <c:v>40904</c:v>
                </c:pt>
                <c:pt idx="2963">
                  <c:v>40904</c:v>
                </c:pt>
                <c:pt idx="2964">
                  <c:v>40904</c:v>
                </c:pt>
                <c:pt idx="2965">
                  <c:v>40904</c:v>
                </c:pt>
                <c:pt idx="2966">
                  <c:v>40904</c:v>
                </c:pt>
                <c:pt idx="2967">
                  <c:v>40905</c:v>
                </c:pt>
                <c:pt idx="2968">
                  <c:v>40905</c:v>
                </c:pt>
                <c:pt idx="2969">
                  <c:v>40905</c:v>
                </c:pt>
                <c:pt idx="2970">
                  <c:v>40906</c:v>
                </c:pt>
                <c:pt idx="2971">
                  <c:v>40906</c:v>
                </c:pt>
                <c:pt idx="2972">
                  <c:v>40906</c:v>
                </c:pt>
                <c:pt idx="2973">
                  <c:v>40906</c:v>
                </c:pt>
                <c:pt idx="2974">
                  <c:v>40906</c:v>
                </c:pt>
                <c:pt idx="2975">
                  <c:v>40906</c:v>
                </c:pt>
                <c:pt idx="2976">
                  <c:v>40906</c:v>
                </c:pt>
                <c:pt idx="2977">
                  <c:v>40906</c:v>
                </c:pt>
                <c:pt idx="2978">
                  <c:v>40906</c:v>
                </c:pt>
                <c:pt idx="2979">
                  <c:v>40907</c:v>
                </c:pt>
                <c:pt idx="2980">
                  <c:v>40907</c:v>
                </c:pt>
                <c:pt idx="2981">
                  <c:v>40907</c:v>
                </c:pt>
                <c:pt idx="2982">
                  <c:v>40907</c:v>
                </c:pt>
                <c:pt idx="2983">
                  <c:v>40907</c:v>
                </c:pt>
                <c:pt idx="2984">
                  <c:v>40907</c:v>
                </c:pt>
                <c:pt idx="2985">
                  <c:v>40908</c:v>
                </c:pt>
                <c:pt idx="2986">
                  <c:v>40908</c:v>
                </c:pt>
                <c:pt idx="2987">
                  <c:v>40908</c:v>
                </c:pt>
                <c:pt idx="2988">
                  <c:v>40908</c:v>
                </c:pt>
                <c:pt idx="2989">
                  <c:v>40908</c:v>
                </c:pt>
                <c:pt idx="2990">
                  <c:v>40909</c:v>
                </c:pt>
                <c:pt idx="2991">
                  <c:v>40909</c:v>
                </c:pt>
                <c:pt idx="2992">
                  <c:v>40909</c:v>
                </c:pt>
                <c:pt idx="2993">
                  <c:v>40909</c:v>
                </c:pt>
                <c:pt idx="2994">
                  <c:v>40909</c:v>
                </c:pt>
                <c:pt idx="2995">
                  <c:v>40909</c:v>
                </c:pt>
                <c:pt idx="2996">
                  <c:v>40909</c:v>
                </c:pt>
                <c:pt idx="2997">
                  <c:v>40909</c:v>
                </c:pt>
                <c:pt idx="2998">
                  <c:v>40909</c:v>
                </c:pt>
                <c:pt idx="2999">
                  <c:v>40910</c:v>
                </c:pt>
                <c:pt idx="3000">
                  <c:v>40910</c:v>
                </c:pt>
                <c:pt idx="3001">
                  <c:v>40910</c:v>
                </c:pt>
                <c:pt idx="3002">
                  <c:v>40910</c:v>
                </c:pt>
                <c:pt idx="3003">
                  <c:v>40910</c:v>
                </c:pt>
                <c:pt idx="3004">
                  <c:v>40910</c:v>
                </c:pt>
                <c:pt idx="3005">
                  <c:v>40910</c:v>
                </c:pt>
                <c:pt idx="3006">
                  <c:v>40910</c:v>
                </c:pt>
                <c:pt idx="3007">
                  <c:v>40910</c:v>
                </c:pt>
                <c:pt idx="3008">
                  <c:v>40911</c:v>
                </c:pt>
                <c:pt idx="3009">
                  <c:v>40911</c:v>
                </c:pt>
                <c:pt idx="3010">
                  <c:v>40911</c:v>
                </c:pt>
                <c:pt idx="3011">
                  <c:v>40911</c:v>
                </c:pt>
                <c:pt idx="3012">
                  <c:v>40911</c:v>
                </c:pt>
                <c:pt idx="3013">
                  <c:v>40912</c:v>
                </c:pt>
                <c:pt idx="3014">
                  <c:v>40912</c:v>
                </c:pt>
                <c:pt idx="3015">
                  <c:v>40912</c:v>
                </c:pt>
                <c:pt idx="3016">
                  <c:v>40912</c:v>
                </c:pt>
                <c:pt idx="3017">
                  <c:v>40912</c:v>
                </c:pt>
                <c:pt idx="3018">
                  <c:v>40912</c:v>
                </c:pt>
                <c:pt idx="3019">
                  <c:v>40912</c:v>
                </c:pt>
                <c:pt idx="3020">
                  <c:v>40912</c:v>
                </c:pt>
                <c:pt idx="3021">
                  <c:v>40912</c:v>
                </c:pt>
                <c:pt idx="3022">
                  <c:v>40913</c:v>
                </c:pt>
                <c:pt idx="3023">
                  <c:v>40913</c:v>
                </c:pt>
                <c:pt idx="3024">
                  <c:v>40913</c:v>
                </c:pt>
                <c:pt idx="3025">
                  <c:v>40913</c:v>
                </c:pt>
                <c:pt idx="3026">
                  <c:v>40913</c:v>
                </c:pt>
                <c:pt idx="3027">
                  <c:v>40913</c:v>
                </c:pt>
                <c:pt idx="3028">
                  <c:v>40913</c:v>
                </c:pt>
                <c:pt idx="3029">
                  <c:v>40913</c:v>
                </c:pt>
                <c:pt idx="3030">
                  <c:v>40914</c:v>
                </c:pt>
                <c:pt idx="3031">
                  <c:v>40914</c:v>
                </c:pt>
                <c:pt idx="3032">
                  <c:v>40914</c:v>
                </c:pt>
                <c:pt idx="3033">
                  <c:v>40914</c:v>
                </c:pt>
                <c:pt idx="3034">
                  <c:v>40914</c:v>
                </c:pt>
                <c:pt idx="3035">
                  <c:v>40914</c:v>
                </c:pt>
                <c:pt idx="3036">
                  <c:v>40915</c:v>
                </c:pt>
                <c:pt idx="3037">
                  <c:v>40915</c:v>
                </c:pt>
                <c:pt idx="3038">
                  <c:v>40915</c:v>
                </c:pt>
                <c:pt idx="3039">
                  <c:v>40915</c:v>
                </c:pt>
                <c:pt idx="3040">
                  <c:v>40915</c:v>
                </c:pt>
                <c:pt idx="3041">
                  <c:v>40915</c:v>
                </c:pt>
                <c:pt idx="3042">
                  <c:v>40915</c:v>
                </c:pt>
                <c:pt idx="3043">
                  <c:v>40916</c:v>
                </c:pt>
                <c:pt idx="3044">
                  <c:v>40916</c:v>
                </c:pt>
                <c:pt idx="3045">
                  <c:v>40916</c:v>
                </c:pt>
                <c:pt idx="3046">
                  <c:v>40916</c:v>
                </c:pt>
                <c:pt idx="3047">
                  <c:v>40916</c:v>
                </c:pt>
                <c:pt idx="3048">
                  <c:v>40916</c:v>
                </c:pt>
                <c:pt idx="3049">
                  <c:v>40916</c:v>
                </c:pt>
                <c:pt idx="3050">
                  <c:v>40916</c:v>
                </c:pt>
                <c:pt idx="3051">
                  <c:v>40916</c:v>
                </c:pt>
                <c:pt idx="3052">
                  <c:v>40917</c:v>
                </c:pt>
                <c:pt idx="3053">
                  <c:v>40917</c:v>
                </c:pt>
                <c:pt idx="3054">
                  <c:v>40917</c:v>
                </c:pt>
                <c:pt idx="3055">
                  <c:v>40917</c:v>
                </c:pt>
                <c:pt idx="3056">
                  <c:v>40917</c:v>
                </c:pt>
                <c:pt idx="3057">
                  <c:v>40918</c:v>
                </c:pt>
                <c:pt idx="3058">
                  <c:v>40918</c:v>
                </c:pt>
                <c:pt idx="3059">
                  <c:v>40918</c:v>
                </c:pt>
                <c:pt idx="3060">
                  <c:v>40918</c:v>
                </c:pt>
                <c:pt idx="3061">
                  <c:v>40918</c:v>
                </c:pt>
                <c:pt idx="3062">
                  <c:v>40918</c:v>
                </c:pt>
                <c:pt idx="3063">
                  <c:v>40919</c:v>
                </c:pt>
                <c:pt idx="3064">
                  <c:v>40919</c:v>
                </c:pt>
                <c:pt idx="3065">
                  <c:v>40919</c:v>
                </c:pt>
                <c:pt idx="3066">
                  <c:v>40919</c:v>
                </c:pt>
                <c:pt idx="3067">
                  <c:v>40920</c:v>
                </c:pt>
                <c:pt idx="3068">
                  <c:v>40920</c:v>
                </c:pt>
                <c:pt idx="3069">
                  <c:v>40920</c:v>
                </c:pt>
                <c:pt idx="3070">
                  <c:v>40920</c:v>
                </c:pt>
                <c:pt idx="3071">
                  <c:v>40920</c:v>
                </c:pt>
                <c:pt idx="3072">
                  <c:v>40920</c:v>
                </c:pt>
                <c:pt idx="3073">
                  <c:v>40920</c:v>
                </c:pt>
                <c:pt idx="3074">
                  <c:v>40920</c:v>
                </c:pt>
                <c:pt idx="3075">
                  <c:v>40920</c:v>
                </c:pt>
                <c:pt idx="3076">
                  <c:v>40920</c:v>
                </c:pt>
                <c:pt idx="3077">
                  <c:v>40921</c:v>
                </c:pt>
                <c:pt idx="3078">
                  <c:v>40921</c:v>
                </c:pt>
                <c:pt idx="3079">
                  <c:v>40921</c:v>
                </c:pt>
                <c:pt idx="3080">
                  <c:v>40921</c:v>
                </c:pt>
                <c:pt idx="3081">
                  <c:v>40921</c:v>
                </c:pt>
                <c:pt idx="3082">
                  <c:v>40921</c:v>
                </c:pt>
                <c:pt idx="3083">
                  <c:v>40922</c:v>
                </c:pt>
                <c:pt idx="3084">
                  <c:v>40922</c:v>
                </c:pt>
                <c:pt idx="3085">
                  <c:v>40922</c:v>
                </c:pt>
                <c:pt idx="3086">
                  <c:v>40922</c:v>
                </c:pt>
                <c:pt idx="3087">
                  <c:v>40922</c:v>
                </c:pt>
                <c:pt idx="3088">
                  <c:v>40922</c:v>
                </c:pt>
                <c:pt idx="3089">
                  <c:v>40923</c:v>
                </c:pt>
                <c:pt idx="3090">
                  <c:v>40923</c:v>
                </c:pt>
                <c:pt idx="3091">
                  <c:v>40923</c:v>
                </c:pt>
                <c:pt idx="3092">
                  <c:v>40923</c:v>
                </c:pt>
                <c:pt idx="3093">
                  <c:v>40923</c:v>
                </c:pt>
                <c:pt idx="3094">
                  <c:v>40923</c:v>
                </c:pt>
                <c:pt idx="3095">
                  <c:v>40923</c:v>
                </c:pt>
                <c:pt idx="3096">
                  <c:v>40924</c:v>
                </c:pt>
                <c:pt idx="3097">
                  <c:v>40924</c:v>
                </c:pt>
                <c:pt idx="3098">
                  <c:v>40924</c:v>
                </c:pt>
                <c:pt idx="3099">
                  <c:v>40925</c:v>
                </c:pt>
                <c:pt idx="3100">
                  <c:v>40925</c:v>
                </c:pt>
                <c:pt idx="3101">
                  <c:v>40925</c:v>
                </c:pt>
                <c:pt idx="3102">
                  <c:v>40925</c:v>
                </c:pt>
                <c:pt idx="3103">
                  <c:v>40925</c:v>
                </c:pt>
                <c:pt idx="3104">
                  <c:v>40925</c:v>
                </c:pt>
                <c:pt idx="3105">
                  <c:v>40925</c:v>
                </c:pt>
                <c:pt idx="3106">
                  <c:v>40925</c:v>
                </c:pt>
                <c:pt idx="3107">
                  <c:v>40925</c:v>
                </c:pt>
                <c:pt idx="3108">
                  <c:v>40926</c:v>
                </c:pt>
                <c:pt idx="3109">
                  <c:v>40926</c:v>
                </c:pt>
                <c:pt idx="3110">
                  <c:v>40926</c:v>
                </c:pt>
                <c:pt idx="3111">
                  <c:v>40926</c:v>
                </c:pt>
                <c:pt idx="3112">
                  <c:v>40926</c:v>
                </c:pt>
                <c:pt idx="3113">
                  <c:v>40926</c:v>
                </c:pt>
                <c:pt idx="3114">
                  <c:v>40926</c:v>
                </c:pt>
                <c:pt idx="3115">
                  <c:v>40926</c:v>
                </c:pt>
                <c:pt idx="3116">
                  <c:v>40927</c:v>
                </c:pt>
                <c:pt idx="3117">
                  <c:v>40927</c:v>
                </c:pt>
                <c:pt idx="3118">
                  <c:v>40927</c:v>
                </c:pt>
                <c:pt idx="3119">
                  <c:v>40927</c:v>
                </c:pt>
                <c:pt idx="3120">
                  <c:v>40927</c:v>
                </c:pt>
                <c:pt idx="3121">
                  <c:v>40927</c:v>
                </c:pt>
                <c:pt idx="3122">
                  <c:v>40927</c:v>
                </c:pt>
                <c:pt idx="3123">
                  <c:v>40927</c:v>
                </c:pt>
                <c:pt idx="3124">
                  <c:v>40927</c:v>
                </c:pt>
                <c:pt idx="3125">
                  <c:v>40928</c:v>
                </c:pt>
                <c:pt idx="3126">
                  <c:v>40928</c:v>
                </c:pt>
                <c:pt idx="3127">
                  <c:v>40928</c:v>
                </c:pt>
                <c:pt idx="3128">
                  <c:v>40928</c:v>
                </c:pt>
                <c:pt idx="3129">
                  <c:v>40928</c:v>
                </c:pt>
                <c:pt idx="3130">
                  <c:v>40928</c:v>
                </c:pt>
                <c:pt idx="3131">
                  <c:v>40929</c:v>
                </c:pt>
                <c:pt idx="3132">
                  <c:v>40929</c:v>
                </c:pt>
                <c:pt idx="3133">
                  <c:v>40929</c:v>
                </c:pt>
                <c:pt idx="3134">
                  <c:v>40929</c:v>
                </c:pt>
                <c:pt idx="3135">
                  <c:v>40929</c:v>
                </c:pt>
                <c:pt idx="3136">
                  <c:v>40929</c:v>
                </c:pt>
                <c:pt idx="3137">
                  <c:v>40930</c:v>
                </c:pt>
                <c:pt idx="3138">
                  <c:v>40930</c:v>
                </c:pt>
                <c:pt idx="3139">
                  <c:v>40930</c:v>
                </c:pt>
                <c:pt idx="3140">
                  <c:v>40930</c:v>
                </c:pt>
                <c:pt idx="3141">
                  <c:v>40931</c:v>
                </c:pt>
                <c:pt idx="3142">
                  <c:v>40931</c:v>
                </c:pt>
                <c:pt idx="3143">
                  <c:v>40931</c:v>
                </c:pt>
                <c:pt idx="3144">
                  <c:v>40931</c:v>
                </c:pt>
                <c:pt idx="3145">
                  <c:v>40931</c:v>
                </c:pt>
                <c:pt idx="3146">
                  <c:v>40931</c:v>
                </c:pt>
                <c:pt idx="3147">
                  <c:v>40931</c:v>
                </c:pt>
                <c:pt idx="3148">
                  <c:v>40931</c:v>
                </c:pt>
                <c:pt idx="3149">
                  <c:v>40931</c:v>
                </c:pt>
                <c:pt idx="3150">
                  <c:v>40931</c:v>
                </c:pt>
                <c:pt idx="3151">
                  <c:v>40931</c:v>
                </c:pt>
                <c:pt idx="3152">
                  <c:v>40931</c:v>
                </c:pt>
                <c:pt idx="3153">
                  <c:v>40932</c:v>
                </c:pt>
                <c:pt idx="3154">
                  <c:v>40932</c:v>
                </c:pt>
                <c:pt idx="3155">
                  <c:v>40932</c:v>
                </c:pt>
                <c:pt idx="3156">
                  <c:v>40932</c:v>
                </c:pt>
                <c:pt idx="3157">
                  <c:v>40932</c:v>
                </c:pt>
                <c:pt idx="3158">
                  <c:v>40932</c:v>
                </c:pt>
                <c:pt idx="3159">
                  <c:v>40932</c:v>
                </c:pt>
                <c:pt idx="3160">
                  <c:v>40932</c:v>
                </c:pt>
                <c:pt idx="3161">
                  <c:v>40932</c:v>
                </c:pt>
                <c:pt idx="3162">
                  <c:v>40933</c:v>
                </c:pt>
                <c:pt idx="3163">
                  <c:v>40933</c:v>
                </c:pt>
                <c:pt idx="3164">
                  <c:v>40933</c:v>
                </c:pt>
                <c:pt idx="3165">
                  <c:v>40933</c:v>
                </c:pt>
                <c:pt idx="3166">
                  <c:v>40933</c:v>
                </c:pt>
                <c:pt idx="3167">
                  <c:v>40933</c:v>
                </c:pt>
                <c:pt idx="3168">
                  <c:v>40933</c:v>
                </c:pt>
                <c:pt idx="3169">
                  <c:v>40934</c:v>
                </c:pt>
                <c:pt idx="3170">
                  <c:v>40934</c:v>
                </c:pt>
                <c:pt idx="3171">
                  <c:v>40934</c:v>
                </c:pt>
                <c:pt idx="3172">
                  <c:v>40934</c:v>
                </c:pt>
                <c:pt idx="3173">
                  <c:v>40934</c:v>
                </c:pt>
                <c:pt idx="3174">
                  <c:v>40934</c:v>
                </c:pt>
                <c:pt idx="3175">
                  <c:v>40935</c:v>
                </c:pt>
                <c:pt idx="3176">
                  <c:v>40935</c:v>
                </c:pt>
                <c:pt idx="3177">
                  <c:v>40935</c:v>
                </c:pt>
                <c:pt idx="3178">
                  <c:v>40935</c:v>
                </c:pt>
                <c:pt idx="3179">
                  <c:v>40935</c:v>
                </c:pt>
                <c:pt idx="3180">
                  <c:v>40935</c:v>
                </c:pt>
                <c:pt idx="3181">
                  <c:v>40935</c:v>
                </c:pt>
                <c:pt idx="3182">
                  <c:v>40935</c:v>
                </c:pt>
                <c:pt idx="3183">
                  <c:v>40935</c:v>
                </c:pt>
                <c:pt idx="3184">
                  <c:v>40936</c:v>
                </c:pt>
                <c:pt idx="3185">
                  <c:v>40936</c:v>
                </c:pt>
                <c:pt idx="3186">
                  <c:v>40936</c:v>
                </c:pt>
                <c:pt idx="3187">
                  <c:v>40936</c:v>
                </c:pt>
                <c:pt idx="3188">
                  <c:v>40936</c:v>
                </c:pt>
                <c:pt idx="3189">
                  <c:v>40936</c:v>
                </c:pt>
                <c:pt idx="3190">
                  <c:v>40937</c:v>
                </c:pt>
                <c:pt idx="3191">
                  <c:v>40937</c:v>
                </c:pt>
                <c:pt idx="3192">
                  <c:v>40937</c:v>
                </c:pt>
                <c:pt idx="3193">
                  <c:v>40937</c:v>
                </c:pt>
                <c:pt idx="3194">
                  <c:v>40937</c:v>
                </c:pt>
                <c:pt idx="3195">
                  <c:v>40937</c:v>
                </c:pt>
                <c:pt idx="3196">
                  <c:v>40937</c:v>
                </c:pt>
                <c:pt idx="3197">
                  <c:v>40937</c:v>
                </c:pt>
                <c:pt idx="3198">
                  <c:v>40937</c:v>
                </c:pt>
                <c:pt idx="3199">
                  <c:v>40937</c:v>
                </c:pt>
                <c:pt idx="3200">
                  <c:v>40937</c:v>
                </c:pt>
                <c:pt idx="3201">
                  <c:v>40937</c:v>
                </c:pt>
                <c:pt idx="3202">
                  <c:v>40938</c:v>
                </c:pt>
                <c:pt idx="3203">
                  <c:v>40938</c:v>
                </c:pt>
                <c:pt idx="3204">
                  <c:v>40938</c:v>
                </c:pt>
                <c:pt idx="3205">
                  <c:v>40938</c:v>
                </c:pt>
                <c:pt idx="3206">
                  <c:v>40938</c:v>
                </c:pt>
                <c:pt idx="3207">
                  <c:v>40939</c:v>
                </c:pt>
                <c:pt idx="3208">
                  <c:v>40939</c:v>
                </c:pt>
                <c:pt idx="3209">
                  <c:v>40939</c:v>
                </c:pt>
                <c:pt idx="3210">
                  <c:v>40939</c:v>
                </c:pt>
                <c:pt idx="3211">
                  <c:v>40939</c:v>
                </c:pt>
                <c:pt idx="3212">
                  <c:v>40939</c:v>
                </c:pt>
                <c:pt idx="3213">
                  <c:v>40940</c:v>
                </c:pt>
                <c:pt idx="3214">
                  <c:v>40940</c:v>
                </c:pt>
                <c:pt idx="3215">
                  <c:v>40940</c:v>
                </c:pt>
                <c:pt idx="3216">
                  <c:v>40940</c:v>
                </c:pt>
                <c:pt idx="3217">
                  <c:v>40940</c:v>
                </c:pt>
                <c:pt idx="3218">
                  <c:v>40940</c:v>
                </c:pt>
                <c:pt idx="3219">
                  <c:v>40940</c:v>
                </c:pt>
                <c:pt idx="3220">
                  <c:v>40941</c:v>
                </c:pt>
                <c:pt idx="3221">
                  <c:v>40941</c:v>
                </c:pt>
                <c:pt idx="3222">
                  <c:v>40941</c:v>
                </c:pt>
                <c:pt idx="3223">
                  <c:v>40941</c:v>
                </c:pt>
                <c:pt idx="3224">
                  <c:v>40941</c:v>
                </c:pt>
                <c:pt idx="3225">
                  <c:v>40941</c:v>
                </c:pt>
                <c:pt idx="3226">
                  <c:v>40941</c:v>
                </c:pt>
                <c:pt idx="3227">
                  <c:v>40941</c:v>
                </c:pt>
                <c:pt idx="3228">
                  <c:v>40942</c:v>
                </c:pt>
                <c:pt idx="3229">
                  <c:v>40942</c:v>
                </c:pt>
                <c:pt idx="3230">
                  <c:v>40942</c:v>
                </c:pt>
                <c:pt idx="3231">
                  <c:v>40942</c:v>
                </c:pt>
                <c:pt idx="3232">
                  <c:v>40942</c:v>
                </c:pt>
                <c:pt idx="3233">
                  <c:v>40942</c:v>
                </c:pt>
                <c:pt idx="3234">
                  <c:v>40942</c:v>
                </c:pt>
                <c:pt idx="3235">
                  <c:v>40942</c:v>
                </c:pt>
                <c:pt idx="3236">
                  <c:v>40942</c:v>
                </c:pt>
                <c:pt idx="3237">
                  <c:v>40942</c:v>
                </c:pt>
                <c:pt idx="3238">
                  <c:v>40942</c:v>
                </c:pt>
                <c:pt idx="3239">
                  <c:v>40943</c:v>
                </c:pt>
                <c:pt idx="3240">
                  <c:v>40943</c:v>
                </c:pt>
                <c:pt idx="3241">
                  <c:v>40943</c:v>
                </c:pt>
                <c:pt idx="3242">
                  <c:v>40943</c:v>
                </c:pt>
                <c:pt idx="3243">
                  <c:v>40943</c:v>
                </c:pt>
                <c:pt idx="3244">
                  <c:v>40943</c:v>
                </c:pt>
                <c:pt idx="3245">
                  <c:v>40944</c:v>
                </c:pt>
                <c:pt idx="3246">
                  <c:v>40944</c:v>
                </c:pt>
                <c:pt idx="3247">
                  <c:v>40944</c:v>
                </c:pt>
                <c:pt idx="3248">
                  <c:v>40944</c:v>
                </c:pt>
                <c:pt idx="3249">
                  <c:v>40944</c:v>
                </c:pt>
                <c:pt idx="3250">
                  <c:v>40945</c:v>
                </c:pt>
                <c:pt idx="3251">
                  <c:v>40945</c:v>
                </c:pt>
                <c:pt idx="3252">
                  <c:v>40945</c:v>
                </c:pt>
                <c:pt idx="3253">
                  <c:v>40945</c:v>
                </c:pt>
                <c:pt idx="3254">
                  <c:v>40945</c:v>
                </c:pt>
                <c:pt idx="3255">
                  <c:v>40945</c:v>
                </c:pt>
                <c:pt idx="3256">
                  <c:v>40945</c:v>
                </c:pt>
                <c:pt idx="3257">
                  <c:v>40945</c:v>
                </c:pt>
                <c:pt idx="3258">
                  <c:v>40945</c:v>
                </c:pt>
                <c:pt idx="3259">
                  <c:v>40945</c:v>
                </c:pt>
                <c:pt idx="3260">
                  <c:v>40945</c:v>
                </c:pt>
                <c:pt idx="3261">
                  <c:v>40945</c:v>
                </c:pt>
                <c:pt idx="3262">
                  <c:v>40946</c:v>
                </c:pt>
                <c:pt idx="3263">
                  <c:v>40946</c:v>
                </c:pt>
                <c:pt idx="3264">
                  <c:v>40946</c:v>
                </c:pt>
                <c:pt idx="3265">
                  <c:v>40946</c:v>
                </c:pt>
                <c:pt idx="3266">
                  <c:v>40946</c:v>
                </c:pt>
                <c:pt idx="3267">
                  <c:v>40946</c:v>
                </c:pt>
                <c:pt idx="3268">
                  <c:v>40946</c:v>
                </c:pt>
                <c:pt idx="3269">
                  <c:v>40947</c:v>
                </c:pt>
                <c:pt idx="3270">
                  <c:v>40947</c:v>
                </c:pt>
                <c:pt idx="3271">
                  <c:v>40947</c:v>
                </c:pt>
                <c:pt idx="3272">
                  <c:v>40947</c:v>
                </c:pt>
                <c:pt idx="3273">
                  <c:v>40947</c:v>
                </c:pt>
                <c:pt idx="3274">
                  <c:v>40947</c:v>
                </c:pt>
                <c:pt idx="3275">
                  <c:v>40947</c:v>
                </c:pt>
                <c:pt idx="3276">
                  <c:v>40947</c:v>
                </c:pt>
                <c:pt idx="3277">
                  <c:v>40947</c:v>
                </c:pt>
                <c:pt idx="3278">
                  <c:v>40948</c:v>
                </c:pt>
                <c:pt idx="3279">
                  <c:v>40948</c:v>
                </c:pt>
                <c:pt idx="3280">
                  <c:v>40948</c:v>
                </c:pt>
                <c:pt idx="3281">
                  <c:v>40948</c:v>
                </c:pt>
                <c:pt idx="3282">
                  <c:v>40948</c:v>
                </c:pt>
                <c:pt idx="3283">
                  <c:v>40948</c:v>
                </c:pt>
                <c:pt idx="3284">
                  <c:v>40948</c:v>
                </c:pt>
                <c:pt idx="3285">
                  <c:v>40948</c:v>
                </c:pt>
                <c:pt idx="3286">
                  <c:v>40949</c:v>
                </c:pt>
                <c:pt idx="3287">
                  <c:v>40949</c:v>
                </c:pt>
                <c:pt idx="3288">
                  <c:v>40949</c:v>
                </c:pt>
                <c:pt idx="3289">
                  <c:v>40949</c:v>
                </c:pt>
                <c:pt idx="3290">
                  <c:v>40949</c:v>
                </c:pt>
                <c:pt idx="3291">
                  <c:v>40949</c:v>
                </c:pt>
                <c:pt idx="3292">
                  <c:v>40949</c:v>
                </c:pt>
                <c:pt idx="3293">
                  <c:v>40949</c:v>
                </c:pt>
                <c:pt idx="3294">
                  <c:v>40950</c:v>
                </c:pt>
                <c:pt idx="3295">
                  <c:v>40950</c:v>
                </c:pt>
                <c:pt idx="3296">
                  <c:v>40950</c:v>
                </c:pt>
                <c:pt idx="3297">
                  <c:v>40950</c:v>
                </c:pt>
                <c:pt idx="3298">
                  <c:v>40950</c:v>
                </c:pt>
                <c:pt idx="3299">
                  <c:v>40950</c:v>
                </c:pt>
                <c:pt idx="3300">
                  <c:v>40950</c:v>
                </c:pt>
                <c:pt idx="3301">
                  <c:v>40950</c:v>
                </c:pt>
                <c:pt idx="3302">
                  <c:v>40950</c:v>
                </c:pt>
                <c:pt idx="3303">
                  <c:v>40950</c:v>
                </c:pt>
                <c:pt idx="3304">
                  <c:v>40951</c:v>
                </c:pt>
                <c:pt idx="3305">
                  <c:v>40951</c:v>
                </c:pt>
                <c:pt idx="3306">
                  <c:v>40951</c:v>
                </c:pt>
                <c:pt idx="3307">
                  <c:v>40951</c:v>
                </c:pt>
                <c:pt idx="3308">
                  <c:v>40951</c:v>
                </c:pt>
                <c:pt idx="3309">
                  <c:v>40951</c:v>
                </c:pt>
                <c:pt idx="3310">
                  <c:v>40952</c:v>
                </c:pt>
                <c:pt idx="3311">
                  <c:v>40952</c:v>
                </c:pt>
                <c:pt idx="3312">
                  <c:v>40952</c:v>
                </c:pt>
                <c:pt idx="3313">
                  <c:v>40952</c:v>
                </c:pt>
                <c:pt idx="3314">
                  <c:v>40952</c:v>
                </c:pt>
                <c:pt idx="3315">
                  <c:v>40952</c:v>
                </c:pt>
                <c:pt idx="3316">
                  <c:v>40952</c:v>
                </c:pt>
                <c:pt idx="3317">
                  <c:v>40952</c:v>
                </c:pt>
                <c:pt idx="3318">
                  <c:v>40952</c:v>
                </c:pt>
                <c:pt idx="3319">
                  <c:v>40952</c:v>
                </c:pt>
                <c:pt idx="3320">
                  <c:v>40953</c:v>
                </c:pt>
                <c:pt idx="3321">
                  <c:v>40953</c:v>
                </c:pt>
                <c:pt idx="3322">
                  <c:v>40953</c:v>
                </c:pt>
                <c:pt idx="3323">
                  <c:v>40953</c:v>
                </c:pt>
                <c:pt idx="3324">
                  <c:v>40953</c:v>
                </c:pt>
                <c:pt idx="3325">
                  <c:v>40953</c:v>
                </c:pt>
                <c:pt idx="3326">
                  <c:v>40953</c:v>
                </c:pt>
                <c:pt idx="3327">
                  <c:v>40953</c:v>
                </c:pt>
                <c:pt idx="3328">
                  <c:v>40954</c:v>
                </c:pt>
                <c:pt idx="3329">
                  <c:v>40954</c:v>
                </c:pt>
                <c:pt idx="3330">
                  <c:v>40954</c:v>
                </c:pt>
                <c:pt idx="3331">
                  <c:v>40954</c:v>
                </c:pt>
                <c:pt idx="3332">
                  <c:v>40954</c:v>
                </c:pt>
                <c:pt idx="3333">
                  <c:v>40954</c:v>
                </c:pt>
                <c:pt idx="3334">
                  <c:v>40954</c:v>
                </c:pt>
                <c:pt idx="3335">
                  <c:v>40954</c:v>
                </c:pt>
                <c:pt idx="3336">
                  <c:v>40954</c:v>
                </c:pt>
                <c:pt idx="3337">
                  <c:v>40955</c:v>
                </c:pt>
                <c:pt idx="3338">
                  <c:v>40955</c:v>
                </c:pt>
                <c:pt idx="3339">
                  <c:v>40955</c:v>
                </c:pt>
                <c:pt idx="3340">
                  <c:v>40955</c:v>
                </c:pt>
                <c:pt idx="3341">
                  <c:v>40955</c:v>
                </c:pt>
                <c:pt idx="3342">
                  <c:v>40956</c:v>
                </c:pt>
                <c:pt idx="3343">
                  <c:v>40956</c:v>
                </c:pt>
                <c:pt idx="3344">
                  <c:v>40956</c:v>
                </c:pt>
                <c:pt idx="3345">
                  <c:v>40956</c:v>
                </c:pt>
                <c:pt idx="3346">
                  <c:v>40956</c:v>
                </c:pt>
                <c:pt idx="3347">
                  <c:v>40956</c:v>
                </c:pt>
                <c:pt idx="3348">
                  <c:v>40956</c:v>
                </c:pt>
                <c:pt idx="3349">
                  <c:v>40956</c:v>
                </c:pt>
                <c:pt idx="3350">
                  <c:v>40956</c:v>
                </c:pt>
                <c:pt idx="3351">
                  <c:v>40956</c:v>
                </c:pt>
                <c:pt idx="3352">
                  <c:v>40956</c:v>
                </c:pt>
                <c:pt idx="3353">
                  <c:v>40956</c:v>
                </c:pt>
                <c:pt idx="3354">
                  <c:v>40957</c:v>
                </c:pt>
                <c:pt idx="3355">
                  <c:v>40957</c:v>
                </c:pt>
                <c:pt idx="3356">
                  <c:v>40957</c:v>
                </c:pt>
                <c:pt idx="3357">
                  <c:v>40957</c:v>
                </c:pt>
                <c:pt idx="3358">
                  <c:v>40957</c:v>
                </c:pt>
                <c:pt idx="3359">
                  <c:v>40957</c:v>
                </c:pt>
                <c:pt idx="3360">
                  <c:v>40957</c:v>
                </c:pt>
                <c:pt idx="3361">
                  <c:v>40957</c:v>
                </c:pt>
                <c:pt idx="3362">
                  <c:v>40958</c:v>
                </c:pt>
                <c:pt idx="3363">
                  <c:v>40958</c:v>
                </c:pt>
                <c:pt idx="3364">
                  <c:v>40958</c:v>
                </c:pt>
                <c:pt idx="3365">
                  <c:v>40958</c:v>
                </c:pt>
                <c:pt idx="3366">
                  <c:v>40958</c:v>
                </c:pt>
                <c:pt idx="3367">
                  <c:v>40958</c:v>
                </c:pt>
                <c:pt idx="3368">
                  <c:v>40959</c:v>
                </c:pt>
                <c:pt idx="3369">
                  <c:v>40959</c:v>
                </c:pt>
                <c:pt idx="3370">
                  <c:v>40959</c:v>
                </c:pt>
                <c:pt idx="3371">
                  <c:v>40959</c:v>
                </c:pt>
                <c:pt idx="3372">
                  <c:v>40959</c:v>
                </c:pt>
                <c:pt idx="3373">
                  <c:v>40959</c:v>
                </c:pt>
                <c:pt idx="3374">
                  <c:v>40959</c:v>
                </c:pt>
                <c:pt idx="3375">
                  <c:v>40959</c:v>
                </c:pt>
                <c:pt idx="3376">
                  <c:v>40959</c:v>
                </c:pt>
                <c:pt idx="3377">
                  <c:v>40959</c:v>
                </c:pt>
                <c:pt idx="3378">
                  <c:v>40959</c:v>
                </c:pt>
                <c:pt idx="3379">
                  <c:v>40959</c:v>
                </c:pt>
                <c:pt idx="3380">
                  <c:v>40959</c:v>
                </c:pt>
                <c:pt idx="3381">
                  <c:v>40959</c:v>
                </c:pt>
                <c:pt idx="3382">
                  <c:v>40960</c:v>
                </c:pt>
                <c:pt idx="3383">
                  <c:v>40960</c:v>
                </c:pt>
                <c:pt idx="3384">
                  <c:v>40960</c:v>
                </c:pt>
                <c:pt idx="3385">
                  <c:v>40960</c:v>
                </c:pt>
                <c:pt idx="3386">
                  <c:v>40960</c:v>
                </c:pt>
                <c:pt idx="3387">
                  <c:v>40960</c:v>
                </c:pt>
                <c:pt idx="3388">
                  <c:v>40960</c:v>
                </c:pt>
                <c:pt idx="3389">
                  <c:v>40961</c:v>
                </c:pt>
                <c:pt idx="3390">
                  <c:v>40961</c:v>
                </c:pt>
                <c:pt idx="3391">
                  <c:v>40961</c:v>
                </c:pt>
                <c:pt idx="3392">
                  <c:v>40961</c:v>
                </c:pt>
                <c:pt idx="3393">
                  <c:v>40961</c:v>
                </c:pt>
                <c:pt idx="3394">
                  <c:v>40961</c:v>
                </c:pt>
                <c:pt idx="3395">
                  <c:v>40962</c:v>
                </c:pt>
                <c:pt idx="3396">
                  <c:v>40963</c:v>
                </c:pt>
                <c:pt idx="3397">
                  <c:v>40963</c:v>
                </c:pt>
                <c:pt idx="3398">
                  <c:v>40963</c:v>
                </c:pt>
                <c:pt idx="3399">
                  <c:v>40963</c:v>
                </c:pt>
                <c:pt idx="3400">
                  <c:v>40963</c:v>
                </c:pt>
                <c:pt idx="3401">
                  <c:v>40963</c:v>
                </c:pt>
                <c:pt idx="3402">
                  <c:v>40963</c:v>
                </c:pt>
                <c:pt idx="3403">
                  <c:v>40964</c:v>
                </c:pt>
                <c:pt idx="3404">
                  <c:v>40964</c:v>
                </c:pt>
                <c:pt idx="3405">
                  <c:v>40964</c:v>
                </c:pt>
                <c:pt idx="3406">
                  <c:v>40964</c:v>
                </c:pt>
                <c:pt idx="3407">
                  <c:v>40964</c:v>
                </c:pt>
                <c:pt idx="3408">
                  <c:v>40964</c:v>
                </c:pt>
                <c:pt idx="3409">
                  <c:v>40965</c:v>
                </c:pt>
                <c:pt idx="3410">
                  <c:v>40965</c:v>
                </c:pt>
                <c:pt idx="3411">
                  <c:v>40965</c:v>
                </c:pt>
                <c:pt idx="3412">
                  <c:v>40965</c:v>
                </c:pt>
                <c:pt idx="3413">
                  <c:v>40965</c:v>
                </c:pt>
                <c:pt idx="3414">
                  <c:v>40965</c:v>
                </c:pt>
                <c:pt idx="3415">
                  <c:v>40966</c:v>
                </c:pt>
                <c:pt idx="3416">
                  <c:v>40966</c:v>
                </c:pt>
                <c:pt idx="3417">
                  <c:v>40966</c:v>
                </c:pt>
                <c:pt idx="3418">
                  <c:v>40966</c:v>
                </c:pt>
                <c:pt idx="3419">
                  <c:v>40966</c:v>
                </c:pt>
                <c:pt idx="3420">
                  <c:v>40966</c:v>
                </c:pt>
                <c:pt idx="3421">
                  <c:v>40966</c:v>
                </c:pt>
                <c:pt idx="3422">
                  <c:v>40967</c:v>
                </c:pt>
                <c:pt idx="3423">
                  <c:v>40967</c:v>
                </c:pt>
                <c:pt idx="3424">
                  <c:v>40967</c:v>
                </c:pt>
                <c:pt idx="3425">
                  <c:v>40967</c:v>
                </c:pt>
                <c:pt idx="3426">
                  <c:v>40967</c:v>
                </c:pt>
                <c:pt idx="3427">
                  <c:v>40967</c:v>
                </c:pt>
                <c:pt idx="3428">
                  <c:v>40968</c:v>
                </c:pt>
                <c:pt idx="3429">
                  <c:v>40968</c:v>
                </c:pt>
                <c:pt idx="3430">
                  <c:v>40968</c:v>
                </c:pt>
                <c:pt idx="3431">
                  <c:v>40968</c:v>
                </c:pt>
                <c:pt idx="3432">
                  <c:v>40968</c:v>
                </c:pt>
                <c:pt idx="3433">
                  <c:v>40968</c:v>
                </c:pt>
                <c:pt idx="3434">
                  <c:v>40968</c:v>
                </c:pt>
                <c:pt idx="3435">
                  <c:v>40969</c:v>
                </c:pt>
                <c:pt idx="3436">
                  <c:v>40969</c:v>
                </c:pt>
                <c:pt idx="3437">
                  <c:v>40969</c:v>
                </c:pt>
                <c:pt idx="3438">
                  <c:v>40969</c:v>
                </c:pt>
                <c:pt idx="3439">
                  <c:v>40969</c:v>
                </c:pt>
                <c:pt idx="3440">
                  <c:v>40969</c:v>
                </c:pt>
                <c:pt idx="3441">
                  <c:v>40970</c:v>
                </c:pt>
                <c:pt idx="3442">
                  <c:v>40970</c:v>
                </c:pt>
                <c:pt idx="3443">
                  <c:v>40970</c:v>
                </c:pt>
                <c:pt idx="3444">
                  <c:v>40970</c:v>
                </c:pt>
                <c:pt idx="3445">
                  <c:v>40970</c:v>
                </c:pt>
                <c:pt idx="3446">
                  <c:v>40970</c:v>
                </c:pt>
                <c:pt idx="3447">
                  <c:v>40970</c:v>
                </c:pt>
                <c:pt idx="3448">
                  <c:v>40970</c:v>
                </c:pt>
                <c:pt idx="3449">
                  <c:v>40970</c:v>
                </c:pt>
                <c:pt idx="3450">
                  <c:v>40970</c:v>
                </c:pt>
                <c:pt idx="3451">
                  <c:v>40970</c:v>
                </c:pt>
                <c:pt idx="3452">
                  <c:v>40970</c:v>
                </c:pt>
                <c:pt idx="3453">
                  <c:v>40970</c:v>
                </c:pt>
                <c:pt idx="3454">
                  <c:v>40970</c:v>
                </c:pt>
                <c:pt idx="3455">
                  <c:v>40970</c:v>
                </c:pt>
                <c:pt idx="3456">
                  <c:v>40971</c:v>
                </c:pt>
                <c:pt idx="3457">
                  <c:v>40971</c:v>
                </c:pt>
                <c:pt idx="3458">
                  <c:v>40971</c:v>
                </c:pt>
                <c:pt idx="3459">
                  <c:v>40972</c:v>
                </c:pt>
                <c:pt idx="3460">
                  <c:v>40972</c:v>
                </c:pt>
                <c:pt idx="3461">
                  <c:v>40972</c:v>
                </c:pt>
                <c:pt idx="3462">
                  <c:v>40972</c:v>
                </c:pt>
                <c:pt idx="3463">
                  <c:v>40972</c:v>
                </c:pt>
                <c:pt idx="3464">
                  <c:v>40972</c:v>
                </c:pt>
                <c:pt idx="3465">
                  <c:v>40972</c:v>
                </c:pt>
                <c:pt idx="3466">
                  <c:v>40972</c:v>
                </c:pt>
                <c:pt idx="3467">
                  <c:v>40972</c:v>
                </c:pt>
                <c:pt idx="3468">
                  <c:v>40972</c:v>
                </c:pt>
                <c:pt idx="3469">
                  <c:v>40972</c:v>
                </c:pt>
                <c:pt idx="3470">
                  <c:v>40972</c:v>
                </c:pt>
                <c:pt idx="3471">
                  <c:v>40972</c:v>
                </c:pt>
                <c:pt idx="3472">
                  <c:v>40972</c:v>
                </c:pt>
                <c:pt idx="3473">
                  <c:v>40973</c:v>
                </c:pt>
                <c:pt idx="3474">
                  <c:v>40973</c:v>
                </c:pt>
                <c:pt idx="3475">
                  <c:v>40973</c:v>
                </c:pt>
                <c:pt idx="3476">
                  <c:v>40973</c:v>
                </c:pt>
                <c:pt idx="3477">
                  <c:v>40973</c:v>
                </c:pt>
                <c:pt idx="3478">
                  <c:v>40973</c:v>
                </c:pt>
                <c:pt idx="3479">
                  <c:v>40973</c:v>
                </c:pt>
                <c:pt idx="3480">
                  <c:v>40973</c:v>
                </c:pt>
                <c:pt idx="3481">
                  <c:v>40973</c:v>
                </c:pt>
                <c:pt idx="3482">
                  <c:v>40973</c:v>
                </c:pt>
                <c:pt idx="3483">
                  <c:v>40973</c:v>
                </c:pt>
                <c:pt idx="3484">
                  <c:v>40973</c:v>
                </c:pt>
                <c:pt idx="3485">
                  <c:v>40973</c:v>
                </c:pt>
                <c:pt idx="3486">
                  <c:v>40974</c:v>
                </c:pt>
                <c:pt idx="3487">
                  <c:v>40974</c:v>
                </c:pt>
                <c:pt idx="3488">
                  <c:v>40974</c:v>
                </c:pt>
                <c:pt idx="3489">
                  <c:v>40974</c:v>
                </c:pt>
                <c:pt idx="3490">
                  <c:v>40974</c:v>
                </c:pt>
                <c:pt idx="3491">
                  <c:v>40974</c:v>
                </c:pt>
                <c:pt idx="3492">
                  <c:v>40974</c:v>
                </c:pt>
                <c:pt idx="3493">
                  <c:v>40974</c:v>
                </c:pt>
                <c:pt idx="3494">
                  <c:v>40974</c:v>
                </c:pt>
                <c:pt idx="3495">
                  <c:v>40974</c:v>
                </c:pt>
                <c:pt idx="3496">
                  <c:v>40974</c:v>
                </c:pt>
                <c:pt idx="3497">
                  <c:v>40974</c:v>
                </c:pt>
                <c:pt idx="3498">
                  <c:v>40974</c:v>
                </c:pt>
                <c:pt idx="3499">
                  <c:v>40975</c:v>
                </c:pt>
                <c:pt idx="3500">
                  <c:v>40975</c:v>
                </c:pt>
                <c:pt idx="3501">
                  <c:v>40975</c:v>
                </c:pt>
                <c:pt idx="3502">
                  <c:v>40975</c:v>
                </c:pt>
                <c:pt idx="3503">
                  <c:v>40975</c:v>
                </c:pt>
                <c:pt idx="3504">
                  <c:v>40975</c:v>
                </c:pt>
                <c:pt idx="3505">
                  <c:v>40975</c:v>
                </c:pt>
                <c:pt idx="3506">
                  <c:v>40975</c:v>
                </c:pt>
                <c:pt idx="3507">
                  <c:v>40975</c:v>
                </c:pt>
                <c:pt idx="3508">
                  <c:v>40975</c:v>
                </c:pt>
                <c:pt idx="3509">
                  <c:v>40976</c:v>
                </c:pt>
                <c:pt idx="3510">
                  <c:v>40976</c:v>
                </c:pt>
                <c:pt idx="3511">
                  <c:v>40976</c:v>
                </c:pt>
                <c:pt idx="3512">
                  <c:v>40976</c:v>
                </c:pt>
                <c:pt idx="3513">
                  <c:v>40976</c:v>
                </c:pt>
                <c:pt idx="3514">
                  <c:v>40976</c:v>
                </c:pt>
                <c:pt idx="3515">
                  <c:v>40976</c:v>
                </c:pt>
                <c:pt idx="3516">
                  <c:v>40976</c:v>
                </c:pt>
                <c:pt idx="3517">
                  <c:v>40976</c:v>
                </c:pt>
                <c:pt idx="3518">
                  <c:v>40976</c:v>
                </c:pt>
                <c:pt idx="3519">
                  <c:v>40977</c:v>
                </c:pt>
                <c:pt idx="3520">
                  <c:v>40977</c:v>
                </c:pt>
                <c:pt idx="3521">
                  <c:v>40977</c:v>
                </c:pt>
                <c:pt idx="3522">
                  <c:v>40977</c:v>
                </c:pt>
                <c:pt idx="3523">
                  <c:v>40977</c:v>
                </c:pt>
                <c:pt idx="3524">
                  <c:v>40977</c:v>
                </c:pt>
                <c:pt idx="3525">
                  <c:v>40977</c:v>
                </c:pt>
                <c:pt idx="3526">
                  <c:v>40977</c:v>
                </c:pt>
                <c:pt idx="3527">
                  <c:v>40977</c:v>
                </c:pt>
                <c:pt idx="3528">
                  <c:v>40977</c:v>
                </c:pt>
                <c:pt idx="3529">
                  <c:v>40978</c:v>
                </c:pt>
                <c:pt idx="3530">
                  <c:v>40978</c:v>
                </c:pt>
                <c:pt idx="3531">
                  <c:v>40978</c:v>
                </c:pt>
                <c:pt idx="3532">
                  <c:v>40978</c:v>
                </c:pt>
                <c:pt idx="3533">
                  <c:v>40978</c:v>
                </c:pt>
                <c:pt idx="3534">
                  <c:v>40979</c:v>
                </c:pt>
                <c:pt idx="3535">
                  <c:v>40979</c:v>
                </c:pt>
                <c:pt idx="3536">
                  <c:v>40979</c:v>
                </c:pt>
                <c:pt idx="3537">
                  <c:v>40979</c:v>
                </c:pt>
                <c:pt idx="3538">
                  <c:v>40979</c:v>
                </c:pt>
                <c:pt idx="3539">
                  <c:v>40979</c:v>
                </c:pt>
                <c:pt idx="3540">
                  <c:v>40980</c:v>
                </c:pt>
                <c:pt idx="3541">
                  <c:v>40980</c:v>
                </c:pt>
                <c:pt idx="3542">
                  <c:v>40980</c:v>
                </c:pt>
                <c:pt idx="3543">
                  <c:v>40980</c:v>
                </c:pt>
                <c:pt idx="3544">
                  <c:v>40980</c:v>
                </c:pt>
                <c:pt idx="3545">
                  <c:v>40980</c:v>
                </c:pt>
                <c:pt idx="3546">
                  <c:v>40980</c:v>
                </c:pt>
                <c:pt idx="3547">
                  <c:v>40980</c:v>
                </c:pt>
                <c:pt idx="3548">
                  <c:v>40980</c:v>
                </c:pt>
                <c:pt idx="3549">
                  <c:v>40980</c:v>
                </c:pt>
                <c:pt idx="3550">
                  <c:v>40980</c:v>
                </c:pt>
                <c:pt idx="3551">
                  <c:v>40980</c:v>
                </c:pt>
                <c:pt idx="3552">
                  <c:v>40981</c:v>
                </c:pt>
                <c:pt idx="3553">
                  <c:v>40981</c:v>
                </c:pt>
                <c:pt idx="3554">
                  <c:v>40981</c:v>
                </c:pt>
                <c:pt idx="3555">
                  <c:v>40981</c:v>
                </c:pt>
                <c:pt idx="3556">
                  <c:v>40981</c:v>
                </c:pt>
                <c:pt idx="3557">
                  <c:v>40981</c:v>
                </c:pt>
                <c:pt idx="3558">
                  <c:v>40982</c:v>
                </c:pt>
                <c:pt idx="3559">
                  <c:v>40982</c:v>
                </c:pt>
                <c:pt idx="3560">
                  <c:v>40982</c:v>
                </c:pt>
                <c:pt idx="3561">
                  <c:v>40982</c:v>
                </c:pt>
                <c:pt idx="3562">
                  <c:v>40982</c:v>
                </c:pt>
                <c:pt idx="3563">
                  <c:v>40982</c:v>
                </c:pt>
                <c:pt idx="3564">
                  <c:v>40982</c:v>
                </c:pt>
                <c:pt idx="3565">
                  <c:v>40982</c:v>
                </c:pt>
                <c:pt idx="3566">
                  <c:v>40982</c:v>
                </c:pt>
                <c:pt idx="3567">
                  <c:v>40982</c:v>
                </c:pt>
                <c:pt idx="3568">
                  <c:v>40983</c:v>
                </c:pt>
                <c:pt idx="3569">
                  <c:v>40983</c:v>
                </c:pt>
                <c:pt idx="3570">
                  <c:v>40983</c:v>
                </c:pt>
                <c:pt idx="3571">
                  <c:v>40983</c:v>
                </c:pt>
                <c:pt idx="3572">
                  <c:v>40983</c:v>
                </c:pt>
                <c:pt idx="3573">
                  <c:v>40983</c:v>
                </c:pt>
                <c:pt idx="3574">
                  <c:v>40983</c:v>
                </c:pt>
                <c:pt idx="3575">
                  <c:v>40983</c:v>
                </c:pt>
                <c:pt idx="3576">
                  <c:v>40983</c:v>
                </c:pt>
                <c:pt idx="3577">
                  <c:v>40983</c:v>
                </c:pt>
                <c:pt idx="3578">
                  <c:v>40983</c:v>
                </c:pt>
                <c:pt idx="3579">
                  <c:v>40984</c:v>
                </c:pt>
                <c:pt idx="3580">
                  <c:v>40984</c:v>
                </c:pt>
                <c:pt idx="3581">
                  <c:v>40984</c:v>
                </c:pt>
                <c:pt idx="3582">
                  <c:v>40984</c:v>
                </c:pt>
                <c:pt idx="3583">
                  <c:v>40984</c:v>
                </c:pt>
                <c:pt idx="3584">
                  <c:v>40984</c:v>
                </c:pt>
                <c:pt idx="3585">
                  <c:v>40984</c:v>
                </c:pt>
                <c:pt idx="3586">
                  <c:v>40984</c:v>
                </c:pt>
                <c:pt idx="3587">
                  <c:v>40984</c:v>
                </c:pt>
                <c:pt idx="3588">
                  <c:v>40984</c:v>
                </c:pt>
                <c:pt idx="3589">
                  <c:v>40985</c:v>
                </c:pt>
                <c:pt idx="3590">
                  <c:v>40985</c:v>
                </c:pt>
                <c:pt idx="3591">
                  <c:v>40985</c:v>
                </c:pt>
                <c:pt idx="3592">
                  <c:v>40985</c:v>
                </c:pt>
                <c:pt idx="3593">
                  <c:v>40985</c:v>
                </c:pt>
                <c:pt idx="3594">
                  <c:v>40985</c:v>
                </c:pt>
                <c:pt idx="3595">
                  <c:v>40985</c:v>
                </c:pt>
                <c:pt idx="3596">
                  <c:v>40985</c:v>
                </c:pt>
                <c:pt idx="3597">
                  <c:v>40986</c:v>
                </c:pt>
                <c:pt idx="3598">
                  <c:v>40986</c:v>
                </c:pt>
                <c:pt idx="3599">
                  <c:v>40986</c:v>
                </c:pt>
                <c:pt idx="3600">
                  <c:v>40986</c:v>
                </c:pt>
                <c:pt idx="3601">
                  <c:v>40986</c:v>
                </c:pt>
                <c:pt idx="3602">
                  <c:v>40986</c:v>
                </c:pt>
                <c:pt idx="3603">
                  <c:v>40986</c:v>
                </c:pt>
                <c:pt idx="3604">
                  <c:v>40986</c:v>
                </c:pt>
                <c:pt idx="3605">
                  <c:v>40986</c:v>
                </c:pt>
                <c:pt idx="3606">
                  <c:v>40986</c:v>
                </c:pt>
                <c:pt idx="3607">
                  <c:v>40987</c:v>
                </c:pt>
                <c:pt idx="3608">
                  <c:v>40987</c:v>
                </c:pt>
                <c:pt idx="3609">
                  <c:v>40987</c:v>
                </c:pt>
                <c:pt idx="3610">
                  <c:v>40987</c:v>
                </c:pt>
                <c:pt idx="3611">
                  <c:v>40987</c:v>
                </c:pt>
                <c:pt idx="3612">
                  <c:v>40987</c:v>
                </c:pt>
                <c:pt idx="3613">
                  <c:v>40987</c:v>
                </c:pt>
                <c:pt idx="3614">
                  <c:v>40988</c:v>
                </c:pt>
                <c:pt idx="3615">
                  <c:v>40988</c:v>
                </c:pt>
                <c:pt idx="3616">
                  <c:v>40988</c:v>
                </c:pt>
                <c:pt idx="3617">
                  <c:v>40988</c:v>
                </c:pt>
                <c:pt idx="3618">
                  <c:v>40988</c:v>
                </c:pt>
                <c:pt idx="3619">
                  <c:v>40989</c:v>
                </c:pt>
                <c:pt idx="3620">
                  <c:v>40989</c:v>
                </c:pt>
                <c:pt idx="3621">
                  <c:v>40989</c:v>
                </c:pt>
                <c:pt idx="3622">
                  <c:v>40989</c:v>
                </c:pt>
                <c:pt idx="3623">
                  <c:v>40989</c:v>
                </c:pt>
                <c:pt idx="3624">
                  <c:v>40989</c:v>
                </c:pt>
                <c:pt idx="3625">
                  <c:v>40989</c:v>
                </c:pt>
                <c:pt idx="3626">
                  <c:v>40989</c:v>
                </c:pt>
                <c:pt idx="3627">
                  <c:v>40989</c:v>
                </c:pt>
                <c:pt idx="3628">
                  <c:v>40990</c:v>
                </c:pt>
                <c:pt idx="3629">
                  <c:v>40990</c:v>
                </c:pt>
                <c:pt idx="3630">
                  <c:v>40990</c:v>
                </c:pt>
                <c:pt idx="3631">
                  <c:v>40990</c:v>
                </c:pt>
                <c:pt idx="3632">
                  <c:v>40990</c:v>
                </c:pt>
                <c:pt idx="3633">
                  <c:v>40990</c:v>
                </c:pt>
                <c:pt idx="3634">
                  <c:v>40990</c:v>
                </c:pt>
                <c:pt idx="3635">
                  <c:v>40990</c:v>
                </c:pt>
                <c:pt idx="3636">
                  <c:v>40990</c:v>
                </c:pt>
                <c:pt idx="3637">
                  <c:v>40990</c:v>
                </c:pt>
                <c:pt idx="3638">
                  <c:v>40990</c:v>
                </c:pt>
                <c:pt idx="3639">
                  <c:v>40990</c:v>
                </c:pt>
                <c:pt idx="3640">
                  <c:v>40991</c:v>
                </c:pt>
                <c:pt idx="3641">
                  <c:v>40991</c:v>
                </c:pt>
                <c:pt idx="3642">
                  <c:v>40991</c:v>
                </c:pt>
                <c:pt idx="3643">
                  <c:v>40991</c:v>
                </c:pt>
                <c:pt idx="3644">
                  <c:v>40991</c:v>
                </c:pt>
                <c:pt idx="3645">
                  <c:v>40991</c:v>
                </c:pt>
                <c:pt idx="3646">
                  <c:v>40991</c:v>
                </c:pt>
                <c:pt idx="3647">
                  <c:v>40992</c:v>
                </c:pt>
                <c:pt idx="3648">
                  <c:v>40992</c:v>
                </c:pt>
                <c:pt idx="3649">
                  <c:v>40992</c:v>
                </c:pt>
                <c:pt idx="3650">
                  <c:v>40992</c:v>
                </c:pt>
                <c:pt idx="3651">
                  <c:v>40992</c:v>
                </c:pt>
                <c:pt idx="3652">
                  <c:v>40992</c:v>
                </c:pt>
                <c:pt idx="3653">
                  <c:v>40992</c:v>
                </c:pt>
                <c:pt idx="3654">
                  <c:v>40992</c:v>
                </c:pt>
                <c:pt idx="3655">
                  <c:v>40992</c:v>
                </c:pt>
                <c:pt idx="3656">
                  <c:v>40992</c:v>
                </c:pt>
                <c:pt idx="3657">
                  <c:v>40992</c:v>
                </c:pt>
                <c:pt idx="3658">
                  <c:v>40992</c:v>
                </c:pt>
                <c:pt idx="3659">
                  <c:v>40993</c:v>
                </c:pt>
                <c:pt idx="3660">
                  <c:v>40993</c:v>
                </c:pt>
                <c:pt idx="3661">
                  <c:v>40993</c:v>
                </c:pt>
                <c:pt idx="3662">
                  <c:v>40993</c:v>
                </c:pt>
                <c:pt idx="3663">
                  <c:v>40993</c:v>
                </c:pt>
                <c:pt idx="3664">
                  <c:v>40993</c:v>
                </c:pt>
                <c:pt idx="3665">
                  <c:v>40993</c:v>
                </c:pt>
                <c:pt idx="3666">
                  <c:v>40994</c:v>
                </c:pt>
                <c:pt idx="3667">
                  <c:v>40994</c:v>
                </c:pt>
                <c:pt idx="3668">
                  <c:v>40994</c:v>
                </c:pt>
                <c:pt idx="3669">
                  <c:v>40994</c:v>
                </c:pt>
                <c:pt idx="3670">
                  <c:v>40994</c:v>
                </c:pt>
                <c:pt idx="3671">
                  <c:v>40994</c:v>
                </c:pt>
                <c:pt idx="3672">
                  <c:v>40994</c:v>
                </c:pt>
                <c:pt idx="3673">
                  <c:v>40994</c:v>
                </c:pt>
                <c:pt idx="3674">
                  <c:v>40995</c:v>
                </c:pt>
                <c:pt idx="3675">
                  <c:v>40995</c:v>
                </c:pt>
                <c:pt idx="3676">
                  <c:v>40995</c:v>
                </c:pt>
                <c:pt idx="3677">
                  <c:v>40995</c:v>
                </c:pt>
                <c:pt idx="3678">
                  <c:v>40995</c:v>
                </c:pt>
                <c:pt idx="3679">
                  <c:v>40995</c:v>
                </c:pt>
                <c:pt idx="3680">
                  <c:v>40996</c:v>
                </c:pt>
                <c:pt idx="3681">
                  <c:v>40996</c:v>
                </c:pt>
                <c:pt idx="3682">
                  <c:v>40996</c:v>
                </c:pt>
                <c:pt idx="3683">
                  <c:v>40996</c:v>
                </c:pt>
                <c:pt idx="3684">
                  <c:v>40996</c:v>
                </c:pt>
                <c:pt idx="3685">
                  <c:v>40996</c:v>
                </c:pt>
                <c:pt idx="3686">
                  <c:v>40996</c:v>
                </c:pt>
                <c:pt idx="3687">
                  <c:v>40996</c:v>
                </c:pt>
                <c:pt idx="3688">
                  <c:v>40996</c:v>
                </c:pt>
                <c:pt idx="3689">
                  <c:v>40996</c:v>
                </c:pt>
                <c:pt idx="3690">
                  <c:v>40996</c:v>
                </c:pt>
                <c:pt idx="3691">
                  <c:v>40996</c:v>
                </c:pt>
                <c:pt idx="3692">
                  <c:v>40996</c:v>
                </c:pt>
                <c:pt idx="3693">
                  <c:v>40996</c:v>
                </c:pt>
                <c:pt idx="3694">
                  <c:v>40996</c:v>
                </c:pt>
                <c:pt idx="3695">
                  <c:v>40997</c:v>
                </c:pt>
                <c:pt idx="3696">
                  <c:v>40997</c:v>
                </c:pt>
                <c:pt idx="3697">
                  <c:v>40997</c:v>
                </c:pt>
                <c:pt idx="3698">
                  <c:v>40997</c:v>
                </c:pt>
                <c:pt idx="3699">
                  <c:v>40998</c:v>
                </c:pt>
                <c:pt idx="3700">
                  <c:v>40998</c:v>
                </c:pt>
                <c:pt idx="3701">
                  <c:v>40998</c:v>
                </c:pt>
                <c:pt idx="3702">
                  <c:v>40998</c:v>
                </c:pt>
                <c:pt idx="3703">
                  <c:v>40999</c:v>
                </c:pt>
                <c:pt idx="3704">
                  <c:v>40999</c:v>
                </c:pt>
                <c:pt idx="3705">
                  <c:v>40999</c:v>
                </c:pt>
                <c:pt idx="3706">
                  <c:v>40999</c:v>
                </c:pt>
                <c:pt idx="3707">
                  <c:v>40999</c:v>
                </c:pt>
                <c:pt idx="3708">
                  <c:v>40999</c:v>
                </c:pt>
                <c:pt idx="3709">
                  <c:v>40999</c:v>
                </c:pt>
                <c:pt idx="3710">
                  <c:v>40999</c:v>
                </c:pt>
                <c:pt idx="3711">
                  <c:v>40999</c:v>
                </c:pt>
                <c:pt idx="3712">
                  <c:v>40999</c:v>
                </c:pt>
                <c:pt idx="3713">
                  <c:v>40999</c:v>
                </c:pt>
                <c:pt idx="3714">
                  <c:v>40999</c:v>
                </c:pt>
                <c:pt idx="3715">
                  <c:v>41000</c:v>
                </c:pt>
                <c:pt idx="3716">
                  <c:v>41000</c:v>
                </c:pt>
                <c:pt idx="3717">
                  <c:v>41000</c:v>
                </c:pt>
                <c:pt idx="3718">
                  <c:v>41000</c:v>
                </c:pt>
                <c:pt idx="3719">
                  <c:v>41000</c:v>
                </c:pt>
                <c:pt idx="3720">
                  <c:v>41000</c:v>
                </c:pt>
                <c:pt idx="3721">
                  <c:v>41000</c:v>
                </c:pt>
                <c:pt idx="3722">
                  <c:v>41001</c:v>
                </c:pt>
                <c:pt idx="3723">
                  <c:v>41001</c:v>
                </c:pt>
                <c:pt idx="3724">
                  <c:v>41001</c:v>
                </c:pt>
                <c:pt idx="3725">
                  <c:v>41001</c:v>
                </c:pt>
                <c:pt idx="3726">
                  <c:v>41001</c:v>
                </c:pt>
                <c:pt idx="3727">
                  <c:v>41001</c:v>
                </c:pt>
                <c:pt idx="3728">
                  <c:v>41001</c:v>
                </c:pt>
                <c:pt idx="3729">
                  <c:v>41001</c:v>
                </c:pt>
                <c:pt idx="3730">
                  <c:v>41001</c:v>
                </c:pt>
                <c:pt idx="3731">
                  <c:v>41001</c:v>
                </c:pt>
                <c:pt idx="3732">
                  <c:v>41001</c:v>
                </c:pt>
                <c:pt idx="3733">
                  <c:v>41002</c:v>
                </c:pt>
                <c:pt idx="3734">
                  <c:v>41002</c:v>
                </c:pt>
                <c:pt idx="3735">
                  <c:v>41002</c:v>
                </c:pt>
                <c:pt idx="3736">
                  <c:v>41002</c:v>
                </c:pt>
                <c:pt idx="3737">
                  <c:v>41002</c:v>
                </c:pt>
                <c:pt idx="3738">
                  <c:v>41003</c:v>
                </c:pt>
                <c:pt idx="3739">
                  <c:v>41003</c:v>
                </c:pt>
                <c:pt idx="3740">
                  <c:v>41003</c:v>
                </c:pt>
                <c:pt idx="3741">
                  <c:v>41003</c:v>
                </c:pt>
                <c:pt idx="3742">
                  <c:v>41003</c:v>
                </c:pt>
                <c:pt idx="3743">
                  <c:v>41003</c:v>
                </c:pt>
                <c:pt idx="3744">
                  <c:v>41003</c:v>
                </c:pt>
                <c:pt idx="3745">
                  <c:v>41003</c:v>
                </c:pt>
                <c:pt idx="3746">
                  <c:v>41003</c:v>
                </c:pt>
                <c:pt idx="3747">
                  <c:v>41004</c:v>
                </c:pt>
                <c:pt idx="3748">
                  <c:v>41004</c:v>
                </c:pt>
                <c:pt idx="3749">
                  <c:v>41004</c:v>
                </c:pt>
                <c:pt idx="3750">
                  <c:v>41004</c:v>
                </c:pt>
                <c:pt idx="3751">
                  <c:v>41004</c:v>
                </c:pt>
                <c:pt idx="3752">
                  <c:v>41004</c:v>
                </c:pt>
                <c:pt idx="3753">
                  <c:v>41004</c:v>
                </c:pt>
                <c:pt idx="3754">
                  <c:v>41005</c:v>
                </c:pt>
                <c:pt idx="3755">
                  <c:v>41005</c:v>
                </c:pt>
                <c:pt idx="3756">
                  <c:v>41005</c:v>
                </c:pt>
                <c:pt idx="3757">
                  <c:v>41005</c:v>
                </c:pt>
                <c:pt idx="3758">
                  <c:v>41005</c:v>
                </c:pt>
                <c:pt idx="3759">
                  <c:v>41005</c:v>
                </c:pt>
                <c:pt idx="3760">
                  <c:v>41005</c:v>
                </c:pt>
                <c:pt idx="3761">
                  <c:v>41005</c:v>
                </c:pt>
                <c:pt idx="3762">
                  <c:v>41005</c:v>
                </c:pt>
                <c:pt idx="3763">
                  <c:v>41006</c:v>
                </c:pt>
                <c:pt idx="3764">
                  <c:v>41006</c:v>
                </c:pt>
                <c:pt idx="3765">
                  <c:v>41006</c:v>
                </c:pt>
                <c:pt idx="3766">
                  <c:v>41006</c:v>
                </c:pt>
                <c:pt idx="3767">
                  <c:v>41006</c:v>
                </c:pt>
                <c:pt idx="3768">
                  <c:v>41007</c:v>
                </c:pt>
                <c:pt idx="3769">
                  <c:v>41007</c:v>
                </c:pt>
                <c:pt idx="3770">
                  <c:v>41007</c:v>
                </c:pt>
                <c:pt idx="3771">
                  <c:v>41008</c:v>
                </c:pt>
                <c:pt idx="3772">
                  <c:v>41008</c:v>
                </c:pt>
                <c:pt idx="3773">
                  <c:v>41008</c:v>
                </c:pt>
                <c:pt idx="3774">
                  <c:v>41008</c:v>
                </c:pt>
                <c:pt idx="3775">
                  <c:v>41008</c:v>
                </c:pt>
                <c:pt idx="3776">
                  <c:v>41008</c:v>
                </c:pt>
                <c:pt idx="3777">
                  <c:v>41008</c:v>
                </c:pt>
                <c:pt idx="3778">
                  <c:v>41008</c:v>
                </c:pt>
                <c:pt idx="3779">
                  <c:v>41008</c:v>
                </c:pt>
                <c:pt idx="3780">
                  <c:v>41008</c:v>
                </c:pt>
                <c:pt idx="3781">
                  <c:v>41009</c:v>
                </c:pt>
                <c:pt idx="3782">
                  <c:v>41009</c:v>
                </c:pt>
                <c:pt idx="3783">
                  <c:v>41009</c:v>
                </c:pt>
                <c:pt idx="3784">
                  <c:v>41009</c:v>
                </c:pt>
                <c:pt idx="3785">
                  <c:v>41010</c:v>
                </c:pt>
                <c:pt idx="3786">
                  <c:v>41010</c:v>
                </c:pt>
                <c:pt idx="3787">
                  <c:v>41010</c:v>
                </c:pt>
                <c:pt idx="3788">
                  <c:v>41010</c:v>
                </c:pt>
                <c:pt idx="3789">
                  <c:v>41010</c:v>
                </c:pt>
                <c:pt idx="3790">
                  <c:v>41010</c:v>
                </c:pt>
                <c:pt idx="3791">
                  <c:v>41010</c:v>
                </c:pt>
                <c:pt idx="3792">
                  <c:v>41011</c:v>
                </c:pt>
                <c:pt idx="3793">
                  <c:v>41011</c:v>
                </c:pt>
                <c:pt idx="3794">
                  <c:v>41011</c:v>
                </c:pt>
                <c:pt idx="3795">
                  <c:v>41011</c:v>
                </c:pt>
                <c:pt idx="3796">
                  <c:v>41011</c:v>
                </c:pt>
                <c:pt idx="3797">
                  <c:v>41012</c:v>
                </c:pt>
                <c:pt idx="3798">
                  <c:v>41012</c:v>
                </c:pt>
                <c:pt idx="3799">
                  <c:v>41012</c:v>
                </c:pt>
                <c:pt idx="3800">
                  <c:v>41012</c:v>
                </c:pt>
                <c:pt idx="3801">
                  <c:v>41012</c:v>
                </c:pt>
                <c:pt idx="3802">
                  <c:v>41013</c:v>
                </c:pt>
                <c:pt idx="3803">
                  <c:v>41013</c:v>
                </c:pt>
                <c:pt idx="3804">
                  <c:v>41013</c:v>
                </c:pt>
                <c:pt idx="3805">
                  <c:v>41013</c:v>
                </c:pt>
                <c:pt idx="3806">
                  <c:v>41013</c:v>
                </c:pt>
                <c:pt idx="3807">
                  <c:v>41013</c:v>
                </c:pt>
                <c:pt idx="3808">
                  <c:v>41013</c:v>
                </c:pt>
                <c:pt idx="3809">
                  <c:v>41014</c:v>
                </c:pt>
                <c:pt idx="3810">
                  <c:v>41014</c:v>
                </c:pt>
                <c:pt idx="3811">
                  <c:v>41014</c:v>
                </c:pt>
                <c:pt idx="3812">
                  <c:v>41014</c:v>
                </c:pt>
                <c:pt idx="3813">
                  <c:v>41014</c:v>
                </c:pt>
                <c:pt idx="3814">
                  <c:v>41014</c:v>
                </c:pt>
                <c:pt idx="3815">
                  <c:v>41014</c:v>
                </c:pt>
                <c:pt idx="3816">
                  <c:v>41014</c:v>
                </c:pt>
                <c:pt idx="3817">
                  <c:v>41014</c:v>
                </c:pt>
                <c:pt idx="3818">
                  <c:v>41014</c:v>
                </c:pt>
                <c:pt idx="3819">
                  <c:v>41014</c:v>
                </c:pt>
                <c:pt idx="3820">
                  <c:v>41014</c:v>
                </c:pt>
                <c:pt idx="3821">
                  <c:v>41014</c:v>
                </c:pt>
                <c:pt idx="3822">
                  <c:v>41015</c:v>
                </c:pt>
                <c:pt idx="3823">
                  <c:v>41015</c:v>
                </c:pt>
                <c:pt idx="3824">
                  <c:v>41015</c:v>
                </c:pt>
                <c:pt idx="3825">
                  <c:v>41015</c:v>
                </c:pt>
                <c:pt idx="3826">
                  <c:v>41015</c:v>
                </c:pt>
                <c:pt idx="3827">
                  <c:v>41015</c:v>
                </c:pt>
                <c:pt idx="3828">
                  <c:v>41015</c:v>
                </c:pt>
                <c:pt idx="3829">
                  <c:v>41015</c:v>
                </c:pt>
                <c:pt idx="3830">
                  <c:v>41015</c:v>
                </c:pt>
                <c:pt idx="3831">
                  <c:v>41016</c:v>
                </c:pt>
                <c:pt idx="3832">
                  <c:v>41016</c:v>
                </c:pt>
                <c:pt idx="3833">
                  <c:v>41016</c:v>
                </c:pt>
                <c:pt idx="3834">
                  <c:v>41016</c:v>
                </c:pt>
                <c:pt idx="3835">
                  <c:v>41016</c:v>
                </c:pt>
                <c:pt idx="3836">
                  <c:v>41016</c:v>
                </c:pt>
                <c:pt idx="3837">
                  <c:v>41016</c:v>
                </c:pt>
                <c:pt idx="3838">
                  <c:v>41016</c:v>
                </c:pt>
                <c:pt idx="3839">
                  <c:v>41016</c:v>
                </c:pt>
                <c:pt idx="3840">
                  <c:v>41017</c:v>
                </c:pt>
                <c:pt idx="3841">
                  <c:v>41017</c:v>
                </c:pt>
                <c:pt idx="3842">
                  <c:v>41017</c:v>
                </c:pt>
                <c:pt idx="3843">
                  <c:v>41017</c:v>
                </c:pt>
                <c:pt idx="3844">
                  <c:v>41017</c:v>
                </c:pt>
                <c:pt idx="3845">
                  <c:v>41017</c:v>
                </c:pt>
                <c:pt idx="3846">
                  <c:v>41017</c:v>
                </c:pt>
                <c:pt idx="3847">
                  <c:v>41018</c:v>
                </c:pt>
                <c:pt idx="3848">
                  <c:v>41018</c:v>
                </c:pt>
                <c:pt idx="3849">
                  <c:v>41018</c:v>
                </c:pt>
                <c:pt idx="3850">
                  <c:v>41018</c:v>
                </c:pt>
                <c:pt idx="3851">
                  <c:v>41018</c:v>
                </c:pt>
                <c:pt idx="3852">
                  <c:v>41018</c:v>
                </c:pt>
                <c:pt idx="3853">
                  <c:v>41018</c:v>
                </c:pt>
                <c:pt idx="3854">
                  <c:v>41018</c:v>
                </c:pt>
                <c:pt idx="3855">
                  <c:v>41018</c:v>
                </c:pt>
                <c:pt idx="3856">
                  <c:v>41018</c:v>
                </c:pt>
                <c:pt idx="3857">
                  <c:v>41018</c:v>
                </c:pt>
                <c:pt idx="3858">
                  <c:v>41019</c:v>
                </c:pt>
                <c:pt idx="3859">
                  <c:v>41019</c:v>
                </c:pt>
                <c:pt idx="3860">
                  <c:v>41019</c:v>
                </c:pt>
                <c:pt idx="3861">
                  <c:v>41019</c:v>
                </c:pt>
                <c:pt idx="3862">
                  <c:v>41019</c:v>
                </c:pt>
                <c:pt idx="3863">
                  <c:v>41020</c:v>
                </c:pt>
                <c:pt idx="3864">
                  <c:v>41020</c:v>
                </c:pt>
                <c:pt idx="3865">
                  <c:v>41020</c:v>
                </c:pt>
                <c:pt idx="3866">
                  <c:v>41020</c:v>
                </c:pt>
                <c:pt idx="3867">
                  <c:v>41020</c:v>
                </c:pt>
                <c:pt idx="3868">
                  <c:v>41020</c:v>
                </c:pt>
                <c:pt idx="3869">
                  <c:v>41020</c:v>
                </c:pt>
                <c:pt idx="3870">
                  <c:v>41020</c:v>
                </c:pt>
                <c:pt idx="3871">
                  <c:v>41021</c:v>
                </c:pt>
                <c:pt idx="3872">
                  <c:v>41021</c:v>
                </c:pt>
                <c:pt idx="3873">
                  <c:v>41021</c:v>
                </c:pt>
                <c:pt idx="3874">
                  <c:v>41021</c:v>
                </c:pt>
                <c:pt idx="3875">
                  <c:v>41021</c:v>
                </c:pt>
                <c:pt idx="3876">
                  <c:v>41021</c:v>
                </c:pt>
                <c:pt idx="3877">
                  <c:v>41021</c:v>
                </c:pt>
                <c:pt idx="3878">
                  <c:v>41021</c:v>
                </c:pt>
                <c:pt idx="3879">
                  <c:v>41022</c:v>
                </c:pt>
                <c:pt idx="3880">
                  <c:v>41022</c:v>
                </c:pt>
                <c:pt idx="3881">
                  <c:v>41022</c:v>
                </c:pt>
                <c:pt idx="3882">
                  <c:v>41022</c:v>
                </c:pt>
                <c:pt idx="3883">
                  <c:v>41022</c:v>
                </c:pt>
                <c:pt idx="3884">
                  <c:v>41022</c:v>
                </c:pt>
                <c:pt idx="3885">
                  <c:v>41022</c:v>
                </c:pt>
                <c:pt idx="3886">
                  <c:v>41022</c:v>
                </c:pt>
                <c:pt idx="3887">
                  <c:v>41023</c:v>
                </c:pt>
                <c:pt idx="3888">
                  <c:v>41023</c:v>
                </c:pt>
                <c:pt idx="3889">
                  <c:v>41023</c:v>
                </c:pt>
                <c:pt idx="3890">
                  <c:v>41023</c:v>
                </c:pt>
                <c:pt idx="3891">
                  <c:v>41023</c:v>
                </c:pt>
                <c:pt idx="3892">
                  <c:v>41023</c:v>
                </c:pt>
                <c:pt idx="3893">
                  <c:v>41023</c:v>
                </c:pt>
                <c:pt idx="3894">
                  <c:v>41023</c:v>
                </c:pt>
                <c:pt idx="3895">
                  <c:v>41024</c:v>
                </c:pt>
                <c:pt idx="3896">
                  <c:v>41024</c:v>
                </c:pt>
                <c:pt idx="3897">
                  <c:v>41024</c:v>
                </c:pt>
                <c:pt idx="3898">
                  <c:v>41024</c:v>
                </c:pt>
                <c:pt idx="3899">
                  <c:v>41024</c:v>
                </c:pt>
                <c:pt idx="3900">
                  <c:v>41024</c:v>
                </c:pt>
                <c:pt idx="3901">
                  <c:v>41024</c:v>
                </c:pt>
                <c:pt idx="3902">
                  <c:v>41025</c:v>
                </c:pt>
                <c:pt idx="3903">
                  <c:v>41025</c:v>
                </c:pt>
                <c:pt idx="3904">
                  <c:v>41025</c:v>
                </c:pt>
                <c:pt idx="3905">
                  <c:v>41025</c:v>
                </c:pt>
                <c:pt idx="3906">
                  <c:v>41025</c:v>
                </c:pt>
                <c:pt idx="3907">
                  <c:v>41026</c:v>
                </c:pt>
                <c:pt idx="3908">
                  <c:v>41026</c:v>
                </c:pt>
                <c:pt idx="3909">
                  <c:v>41026</c:v>
                </c:pt>
                <c:pt idx="3910">
                  <c:v>41026</c:v>
                </c:pt>
                <c:pt idx="3911">
                  <c:v>41026</c:v>
                </c:pt>
                <c:pt idx="3912">
                  <c:v>41026</c:v>
                </c:pt>
                <c:pt idx="3913">
                  <c:v>41026</c:v>
                </c:pt>
                <c:pt idx="3914">
                  <c:v>41026</c:v>
                </c:pt>
                <c:pt idx="3915">
                  <c:v>41026</c:v>
                </c:pt>
                <c:pt idx="3916">
                  <c:v>41026</c:v>
                </c:pt>
                <c:pt idx="3917">
                  <c:v>41026</c:v>
                </c:pt>
                <c:pt idx="3918">
                  <c:v>41026</c:v>
                </c:pt>
                <c:pt idx="3919">
                  <c:v>41026</c:v>
                </c:pt>
                <c:pt idx="3920">
                  <c:v>41026</c:v>
                </c:pt>
                <c:pt idx="3921">
                  <c:v>41027</c:v>
                </c:pt>
                <c:pt idx="3922">
                  <c:v>41027</c:v>
                </c:pt>
                <c:pt idx="3923">
                  <c:v>41027</c:v>
                </c:pt>
                <c:pt idx="3924">
                  <c:v>41028</c:v>
                </c:pt>
                <c:pt idx="3925">
                  <c:v>41028</c:v>
                </c:pt>
                <c:pt idx="3926">
                  <c:v>41028</c:v>
                </c:pt>
                <c:pt idx="3927">
                  <c:v>41028</c:v>
                </c:pt>
                <c:pt idx="3928">
                  <c:v>41028</c:v>
                </c:pt>
                <c:pt idx="3929">
                  <c:v>41028</c:v>
                </c:pt>
                <c:pt idx="3930">
                  <c:v>41029</c:v>
                </c:pt>
                <c:pt idx="3931">
                  <c:v>41029</c:v>
                </c:pt>
                <c:pt idx="3932">
                  <c:v>41029</c:v>
                </c:pt>
                <c:pt idx="3933">
                  <c:v>41029</c:v>
                </c:pt>
                <c:pt idx="3934">
                  <c:v>41029</c:v>
                </c:pt>
                <c:pt idx="3935">
                  <c:v>41029</c:v>
                </c:pt>
                <c:pt idx="3936">
                  <c:v>41029</c:v>
                </c:pt>
                <c:pt idx="3937">
                  <c:v>41029</c:v>
                </c:pt>
                <c:pt idx="3938">
                  <c:v>41030</c:v>
                </c:pt>
                <c:pt idx="3939">
                  <c:v>41030</c:v>
                </c:pt>
                <c:pt idx="3940">
                  <c:v>41030</c:v>
                </c:pt>
                <c:pt idx="3941">
                  <c:v>41030</c:v>
                </c:pt>
                <c:pt idx="3942">
                  <c:v>41031</c:v>
                </c:pt>
                <c:pt idx="3943">
                  <c:v>41031</c:v>
                </c:pt>
                <c:pt idx="3944">
                  <c:v>41031</c:v>
                </c:pt>
                <c:pt idx="3945">
                  <c:v>41031</c:v>
                </c:pt>
                <c:pt idx="3946">
                  <c:v>41031</c:v>
                </c:pt>
                <c:pt idx="3947">
                  <c:v>41031</c:v>
                </c:pt>
                <c:pt idx="3948">
                  <c:v>41032</c:v>
                </c:pt>
                <c:pt idx="3949">
                  <c:v>41032</c:v>
                </c:pt>
                <c:pt idx="3950">
                  <c:v>41032</c:v>
                </c:pt>
                <c:pt idx="3951">
                  <c:v>41032</c:v>
                </c:pt>
                <c:pt idx="3952">
                  <c:v>41032</c:v>
                </c:pt>
                <c:pt idx="3953">
                  <c:v>41033</c:v>
                </c:pt>
                <c:pt idx="3954">
                  <c:v>41033</c:v>
                </c:pt>
                <c:pt idx="3955">
                  <c:v>41033</c:v>
                </c:pt>
                <c:pt idx="3956">
                  <c:v>41033</c:v>
                </c:pt>
                <c:pt idx="3957">
                  <c:v>41033</c:v>
                </c:pt>
                <c:pt idx="3958">
                  <c:v>41033</c:v>
                </c:pt>
                <c:pt idx="3959">
                  <c:v>41033</c:v>
                </c:pt>
                <c:pt idx="3960">
                  <c:v>41033</c:v>
                </c:pt>
                <c:pt idx="3961">
                  <c:v>41033</c:v>
                </c:pt>
                <c:pt idx="3962">
                  <c:v>41033</c:v>
                </c:pt>
                <c:pt idx="3963">
                  <c:v>41033</c:v>
                </c:pt>
                <c:pt idx="3964">
                  <c:v>41033</c:v>
                </c:pt>
                <c:pt idx="3965">
                  <c:v>41034</c:v>
                </c:pt>
                <c:pt idx="3966">
                  <c:v>41034</c:v>
                </c:pt>
                <c:pt idx="3967">
                  <c:v>41034</c:v>
                </c:pt>
                <c:pt idx="3968">
                  <c:v>41034</c:v>
                </c:pt>
                <c:pt idx="3969">
                  <c:v>41034</c:v>
                </c:pt>
                <c:pt idx="3970">
                  <c:v>41034</c:v>
                </c:pt>
                <c:pt idx="3971">
                  <c:v>41034</c:v>
                </c:pt>
                <c:pt idx="3972">
                  <c:v>41034</c:v>
                </c:pt>
                <c:pt idx="3973">
                  <c:v>41034</c:v>
                </c:pt>
                <c:pt idx="3974">
                  <c:v>41034</c:v>
                </c:pt>
                <c:pt idx="3975">
                  <c:v>41034</c:v>
                </c:pt>
                <c:pt idx="3976">
                  <c:v>41034</c:v>
                </c:pt>
                <c:pt idx="3977">
                  <c:v>41034</c:v>
                </c:pt>
                <c:pt idx="3978">
                  <c:v>41035</c:v>
                </c:pt>
                <c:pt idx="3979">
                  <c:v>41035</c:v>
                </c:pt>
                <c:pt idx="3980">
                  <c:v>41035</c:v>
                </c:pt>
                <c:pt idx="3981">
                  <c:v>41035</c:v>
                </c:pt>
                <c:pt idx="3982">
                  <c:v>41036</c:v>
                </c:pt>
                <c:pt idx="3983">
                  <c:v>41036</c:v>
                </c:pt>
                <c:pt idx="3984">
                  <c:v>41036</c:v>
                </c:pt>
                <c:pt idx="3985">
                  <c:v>41036</c:v>
                </c:pt>
                <c:pt idx="3986">
                  <c:v>41036</c:v>
                </c:pt>
                <c:pt idx="3987">
                  <c:v>41037</c:v>
                </c:pt>
                <c:pt idx="3988">
                  <c:v>41037</c:v>
                </c:pt>
                <c:pt idx="3989">
                  <c:v>41037</c:v>
                </c:pt>
                <c:pt idx="3990">
                  <c:v>41037</c:v>
                </c:pt>
                <c:pt idx="3991">
                  <c:v>41037</c:v>
                </c:pt>
                <c:pt idx="3992">
                  <c:v>41037</c:v>
                </c:pt>
                <c:pt idx="3993">
                  <c:v>41037</c:v>
                </c:pt>
                <c:pt idx="3994">
                  <c:v>41037</c:v>
                </c:pt>
                <c:pt idx="3995">
                  <c:v>41037</c:v>
                </c:pt>
                <c:pt idx="3996">
                  <c:v>41037</c:v>
                </c:pt>
                <c:pt idx="3997">
                  <c:v>41037</c:v>
                </c:pt>
                <c:pt idx="3998">
                  <c:v>41038</c:v>
                </c:pt>
                <c:pt idx="3999">
                  <c:v>41038</c:v>
                </c:pt>
                <c:pt idx="4000">
                  <c:v>41038</c:v>
                </c:pt>
                <c:pt idx="4001">
                  <c:v>41038</c:v>
                </c:pt>
                <c:pt idx="4002">
                  <c:v>41038</c:v>
                </c:pt>
                <c:pt idx="4003">
                  <c:v>41038</c:v>
                </c:pt>
                <c:pt idx="4004">
                  <c:v>41038</c:v>
                </c:pt>
                <c:pt idx="4005">
                  <c:v>41038</c:v>
                </c:pt>
                <c:pt idx="4006">
                  <c:v>41038</c:v>
                </c:pt>
                <c:pt idx="4007">
                  <c:v>41038</c:v>
                </c:pt>
                <c:pt idx="4008">
                  <c:v>41039</c:v>
                </c:pt>
                <c:pt idx="4009">
                  <c:v>41039</c:v>
                </c:pt>
                <c:pt idx="4010">
                  <c:v>41039</c:v>
                </c:pt>
                <c:pt idx="4011">
                  <c:v>41039</c:v>
                </c:pt>
                <c:pt idx="4012">
                  <c:v>41039</c:v>
                </c:pt>
                <c:pt idx="4013">
                  <c:v>41039</c:v>
                </c:pt>
                <c:pt idx="4014">
                  <c:v>41039</c:v>
                </c:pt>
                <c:pt idx="4015">
                  <c:v>41039</c:v>
                </c:pt>
                <c:pt idx="4016">
                  <c:v>41039</c:v>
                </c:pt>
                <c:pt idx="4017">
                  <c:v>41040</c:v>
                </c:pt>
                <c:pt idx="4018">
                  <c:v>41040</c:v>
                </c:pt>
                <c:pt idx="4019">
                  <c:v>41040</c:v>
                </c:pt>
                <c:pt idx="4020">
                  <c:v>41040</c:v>
                </c:pt>
                <c:pt idx="4021">
                  <c:v>41040</c:v>
                </c:pt>
                <c:pt idx="4022">
                  <c:v>41040</c:v>
                </c:pt>
                <c:pt idx="4023">
                  <c:v>41040</c:v>
                </c:pt>
                <c:pt idx="4024">
                  <c:v>41040</c:v>
                </c:pt>
                <c:pt idx="4025">
                  <c:v>41041</c:v>
                </c:pt>
                <c:pt idx="4026">
                  <c:v>41041</c:v>
                </c:pt>
                <c:pt idx="4027">
                  <c:v>41041</c:v>
                </c:pt>
                <c:pt idx="4028">
                  <c:v>41041</c:v>
                </c:pt>
                <c:pt idx="4029">
                  <c:v>41041</c:v>
                </c:pt>
                <c:pt idx="4030">
                  <c:v>41041</c:v>
                </c:pt>
                <c:pt idx="4031">
                  <c:v>41041</c:v>
                </c:pt>
                <c:pt idx="4032">
                  <c:v>41041</c:v>
                </c:pt>
                <c:pt idx="4033">
                  <c:v>41042</c:v>
                </c:pt>
                <c:pt idx="4034">
                  <c:v>41042</c:v>
                </c:pt>
                <c:pt idx="4035">
                  <c:v>41042</c:v>
                </c:pt>
                <c:pt idx="4036">
                  <c:v>41042</c:v>
                </c:pt>
                <c:pt idx="4037">
                  <c:v>41042</c:v>
                </c:pt>
                <c:pt idx="4038">
                  <c:v>41043</c:v>
                </c:pt>
                <c:pt idx="4039">
                  <c:v>41043</c:v>
                </c:pt>
                <c:pt idx="4040">
                  <c:v>41043</c:v>
                </c:pt>
                <c:pt idx="4041">
                  <c:v>41043</c:v>
                </c:pt>
                <c:pt idx="4042">
                  <c:v>41043</c:v>
                </c:pt>
                <c:pt idx="4043">
                  <c:v>41043</c:v>
                </c:pt>
                <c:pt idx="4044">
                  <c:v>41043</c:v>
                </c:pt>
                <c:pt idx="4045">
                  <c:v>41043</c:v>
                </c:pt>
                <c:pt idx="4046">
                  <c:v>41044</c:v>
                </c:pt>
                <c:pt idx="4047">
                  <c:v>41044</c:v>
                </c:pt>
                <c:pt idx="4048">
                  <c:v>41044</c:v>
                </c:pt>
                <c:pt idx="4049">
                  <c:v>41045</c:v>
                </c:pt>
                <c:pt idx="4050">
                  <c:v>41045</c:v>
                </c:pt>
                <c:pt idx="4051">
                  <c:v>41045</c:v>
                </c:pt>
                <c:pt idx="4052">
                  <c:v>41045</c:v>
                </c:pt>
                <c:pt idx="4053">
                  <c:v>41045</c:v>
                </c:pt>
                <c:pt idx="4054">
                  <c:v>41045</c:v>
                </c:pt>
                <c:pt idx="4055">
                  <c:v>41046</c:v>
                </c:pt>
                <c:pt idx="4056">
                  <c:v>41046</c:v>
                </c:pt>
                <c:pt idx="4057">
                  <c:v>41046</c:v>
                </c:pt>
                <c:pt idx="4058">
                  <c:v>41046</c:v>
                </c:pt>
                <c:pt idx="4059">
                  <c:v>41046</c:v>
                </c:pt>
                <c:pt idx="4060">
                  <c:v>41046</c:v>
                </c:pt>
                <c:pt idx="4061">
                  <c:v>41046</c:v>
                </c:pt>
                <c:pt idx="4062">
                  <c:v>41046</c:v>
                </c:pt>
                <c:pt idx="4063">
                  <c:v>41046</c:v>
                </c:pt>
                <c:pt idx="4064">
                  <c:v>41047</c:v>
                </c:pt>
                <c:pt idx="4065">
                  <c:v>41047</c:v>
                </c:pt>
                <c:pt idx="4066">
                  <c:v>41047</c:v>
                </c:pt>
                <c:pt idx="4067">
                  <c:v>41047</c:v>
                </c:pt>
                <c:pt idx="4068">
                  <c:v>41047</c:v>
                </c:pt>
                <c:pt idx="4069">
                  <c:v>41048</c:v>
                </c:pt>
                <c:pt idx="4070">
                  <c:v>41048</c:v>
                </c:pt>
                <c:pt idx="4071">
                  <c:v>41048</c:v>
                </c:pt>
                <c:pt idx="4072">
                  <c:v>41048</c:v>
                </c:pt>
                <c:pt idx="4073">
                  <c:v>41048</c:v>
                </c:pt>
                <c:pt idx="4074">
                  <c:v>41048</c:v>
                </c:pt>
                <c:pt idx="4075">
                  <c:v>41048</c:v>
                </c:pt>
                <c:pt idx="4076">
                  <c:v>41049</c:v>
                </c:pt>
                <c:pt idx="4077">
                  <c:v>41049</c:v>
                </c:pt>
                <c:pt idx="4078">
                  <c:v>41049</c:v>
                </c:pt>
                <c:pt idx="4079">
                  <c:v>41049</c:v>
                </c:pt>
                <c:pt idx="4080">
                  <c:v>41049</c:v>
                </c:pt>
                <c:pt idx="4081">
                  <c:v>41049</c:v>
                </c:pt>
                <c:pt idx="4082">
                  <c:v>41050</c:v>
                </c:pt>
                <c:pt idx="4083">
                  <c:v>41050</c:v>
                </c:pt>
                <c:pt idx="4084">
                  <c:v>41050</c:v>
                </c:pt>
                <c:pt idx="4085">
                  <c:v>41050</c:v>
                </c:pt>
                <c:pt idx="4086">
                  <c:v>41050</c:v>
                </c:pt>
                <c:pt idx="4087">
                  <c:v>41051</c:v>
                </c:pt>
                <c:pt idx="4088">
                  <c:v>41051</c:v>
                </c:pt>
                <c:pt idx="4089">
                  <c:v>41051</c:v>
                </c:pt>
                <c:pt idx="4090">
                  <c:v>41052</c:v>
                </c:pt>
                <c:pt idx="4091">
                  <c:v>41052</c:v>
                </c:pt>
                <c:pt idx="4092">
                  <c:v>41052</c:v>
                </c:pt>
                <c:pt idx="4093">
                  <c:v>41052</c:v>
                </c:pt>
                <c:pt idx="4094">
                  <c:v>41052</c:v>
                </c:pt>
                <c:pt idx="4095">
                  <c:v>41052</c:v>
                </c:pt>
                <c:pt idx="4096">
                  <c:v>41052</c:v>
                </c:pt>
                <c:pt idx="4097">
                  <c:v>41053</c:v>
                </c:pt>
                <c:pt idx="4098">
                  <c:v>41053</c:v>
                </c:pt>
                <c:pt idx="4099">
                  <c:v>41053</c:v>
                </c:pt>
                <c:pt idx="4100">
                  <c:v>41053</c:v>
                </c:pt>
                <c:pt idx="4101">
                  <c:v>41053</c:v>
                </c:pt>
                <c:pt idx="4102">
                  <c:v>41053</c:v>
                </c:pt>
                <c:pt idx="4103">
                  <c:v>41054</c:v>
                </c:pt>
                <c:pt idx="4104">
                  <c:v>41054</c:v>
                </c:pt>
                <c:pt idx="4105">
                  <c:v>41054</c:v>
                </c:pt>
                <c:pt idx="4106">
                  <c:v>41054</c:v>
                </c:pt>
                <c:pt idx="4107">
                  <c:v>41055</c:v>
                </c:pt>
                <c:pt idx="4108">
                  <c:v>41055</c:v>
                </c:pt>
                <c:pt idx="4109">
                  <c:v>41055</c:v>
                </c:pt>
                <c:pt idx="4110">
                  <c:v>41055</c:v>
                </c:pt>
                <c:pt idx="4111">
                  <c:v>41055</c:v>
                </c:pt>
                <c:pt idx="4112">
                  <c:v>41055</c:v>
                </c:pt>
                <c:pt idx="4113">
                  <c:v>41055</c:v>
                </c:pt>
                <c:pt idx="4114">
                  <c:v>41055</c:v>
                </c:pt>
                <c:pt idx="4115">
                  <c:v>41056</c:v>
                </c:pt>
                <c:pt idx="4116">
                  <c:v>41056</c:v>
                </c:pt>
                <c:pt idx="4117">
                  <c:v>41056</c:v>
                </c:pt>
                <c:pt idx="4118">
                  <c:v>41056</c:v>
                </c:pt>
                <c:pt idx="4119">
                  <c:v>41056</c:v>
                </c:pt>
                <c:pt idx="4120">
                  <c:v>41056</c:v>
                </c:pt>
                <c:pt idx="4121">
                  <c:v>41056</c:v>
                </c:pt>
                <c:pt idx="4122">
                  <c:v>41056</c:v>
                </c:pt>
                <c:pt idx="4123">
                  <c:v>41057</c:v>
                </c:pt>
                <c:pt idx="4124">
                  <c:v>41057</c:v>
                </c:pt>
                <c:pt idx="4125">
                  <c:v>41057</c:v>
                </c:pt>
                <c:pt idx="4126">
                  <c:v>41057</c:v>
                </c:pt>
                <c:pt idx="4127">
                  <c:v>41057</c:v>
                </c:pt>
                <c:pt idx="4128">
                  <c:v>41057</c:v>
                </c:pt>
                <c:pt idx="4129">
                  <c:v>41057</c:v>
                </c:pt>
                <c:pt idx="4130">
                  <c:v>41057</c:v>
                </c:pt>
                <c:pt idx="4131">
                  <c:v>41058</c:v>
                </c:pt>
                <c:pt idx="4132">
                  <c:v>41058</c:v>
                </c:pt>
                <c:pt idx="4133">
                  <c:v>41058</c:v>
                </c:pt>
                <c:pt idx="4134">
                  <c:v>41058</c:v>
                </c:pt>
                <c:pt idx="4135">
                  <c:v>41058</c:v>
                </c:pt>
                <c:pt idx="4136">
                  <c:v>41058</c:v>
                </c:pt>
                <c:pt idx="4137">
                  <c:v>41058</c:v>
                </c:pt>
                <c:pt idx="4138">
                  <c:v>41058</c:v>
                </c:pt>
                <c:pt idx="4139">
                  <c:v>41058</c:v>
                </c:pt>
                <c:pt idx="4140">
                  <c:v>41058</c:v>
                </c:pt>
                <c:pt idx="4141">
                  <c:v>41059</c:v>
                </c:pt>
                <c:pt idx="4142">
                  <c:v>41059</c:v>
                </c:pt>
                <c:pt idx="4143">
                  <c:v>41059</c:v>
                </c:pt>
                <c:pt idx="4144">
                  <c:v>41059</c:v>
                </c:pt>
                <c:pt idx="4145">
                  <c:v>41060</c:v>
                </c:pt>
                <c:pt idx="4146">
                  <c:v>41060</c:v>
                </c:pt>
                <c:pt idx="4147">
                  <c:v>41060</c:v>
                </c:pt>
                <c:pt idx="4148">
                  <c:v>41060</c:v>
                </c:pt>
                <c:pt idx="4149">
                  <c:v>41060</c:v>
                </c:pt>
                <c:pt idx="4150">
                  <c:v>41060</c:v>
                </c:pt>
                <c:pt idx="4151">
                  <c:v>41060</c:v>
                </c:pt>
                <c:pt idx="4152">
                  <c:v>41060</c:v>
                </c:pt>
                <c:pt idx="4153">
                  <c:v>41060</c:v>
                </c:pt>
                <c:pt idx="4154">
                  <c:v>41061</c:v>
                </c:pt>
                <c:pt idx="4155">
                  <c:v>41061</c:v>
                </c:pt>
                <c:pt idx="4156">
                  <c:v>41061</c:v>
                </c:pt>
                <c:pt idx="4157">
                  <c:v>41061</c:v>
                </c:pt>
                <c:pt idx="4158">
                  <c:v>41061</c:v>
                </c:pt>
                <c:pt idx="4159">
                  <c:v>41061</c:v>
                </c:pt>
                <c:pt idx="4160">
                  <c:v>41061</c:v>
                </c:pt>
                <c:pt idx="4161">
                  <c:v>41061</c:v>
                </c:pt>
                <c:pt idx="4162">
                  <c:v>41062</c:v>
                </c:pt>
                <c:pt idx="4163">
                  <c:v>41062</c:v>
                </c:pt>
                <c:pt idx="4164">
                  <c:v>41062</c:v>
                </c:pt>
                <c:pt idx="4165">
                  <c:v>41062</c:v>
                </c:pt>
                <c:pt idx="4166">
                  <c:v>41062</c:v>
                </c:pt>
                <c:pt idx="4167">
                  <c:v>41063</c:v>
                </c:pt>
                <c:pt idx="4168">
                  <c:v>41063</c:v>
                </c:pt>
                <c:pt idx="4169">
                  <c:v>41063</c:v>
                </c:pt>
                <c:pt idx="4170">
                  <c:v>41063</c:v>
                </c:pt>
                <c:pt idx="4171">
                  <c:v>41063</c:v>
                </c:pt>
                <c:pt idx="4172">
                  <c:v>41063</c:v>
                </c:pt>
                <c:pt idx="4173">
                  <c:v>41063</c:v>
                </c:pt>
                <c:pt idx="4174">
                  <c:v>41063</c:v>
                </c:pt>
                <c:pt idx="4175">
                  <c:v>41063</c:v>
                </c:pt>
                <c:pt idx="4176">
                  <c:v>41064</c:v>
                </c:pt>
                <c:pt idx="4177">
                  <c:v>41064</c:v>
                </c:pt>
                <c:pt idx="4178">
                  <c:v>41064</c:v>
                </c:pt>
                <c:pt idx="4179">
                  <c:v>41064</c:v>
                </c:pt>
                <c:pt idx="4180">
                  <c:v>41064</c:v>
                </c:pt>
                <c:pt idx="4181">
                  <c:v>41064</c:v>
                </c:pt>
                <c:pt idx="4182">
                  <c:v>41064</c:v>
                </c:pt>
                <c:pt idx="4183">
                  <c:v>41064</c:v>
                </c:pt>
                <c:pt idx="4184">
                  <c:v>41064</c:v>
                </c:pt>
                <c:pt idx="4185">
                  <c:v>41065</c:v>
                </c:pt>
                <c:pt idx="4186">
                  <c:v>41065</c:v>
                </c:pt>
                <c:pt idx="4187">
                  <c:v>41065</c:v>
                </c:pt>
                <c:pt idx="4188">
                  <c:v>41065</c:v>
                </c:pt>
                <c:pt idx="4189">
                  <c:v>41065</c:v>
                </c:pt>
                <c:pt idx="4190">
                  <c:v>41065</c:v>
                </c:pt>
                <c:pt idx="4191">
                  <c:v>41065</c:v>
                </c:pt>
                <c:pt idx="4192">
                  <c:v>41066</c:v>
                </c:pt>
                <c:pt idx="4193">
                  <c:v>41066</c:v>
                </c:pt>
                <c:pt idx="4194">
                  <c:v>41066</c:v>
                </c:pt>
                <c:pt idx="4195">
                  <c:v>41066</c:v>
                </c:pt>
                <c:pt idx="4196">
                  <c:v>41066</c:v>
                </c:pt>
                <c:pt idx="4197">
                  <c:v>41066</c:v>
                </c:pt>
                <c:pt idx="4198">
                  <c:v>41066</c:v>
                </c:pt>
                <c:pt idx="4199">
                  <c:v>41066</c:v>
                </c:pt>
                <c:pt idx="4200">
                  <c:v>41067</c:v>
                </c:pt>
                <c:pt idx="4201">
                  <c:v>41067</c:v>
                </c:pt>
                <c:pt idx="4202">
                  <c:v>41067</c:v>
                </c:pt>
                <c:pt idx="4203">
                  <c:v>41067</c:v>
                </c:pt>
                <c:pt idx="4204">
                  <c:v>41067</c:v>
                </c:pt>
                <c:pt idx="4205">
                  <c:v>41067</c:v>
                </c:pt>
                <c:pt idx="4206">
                  <c:v>41067</c:v>
                </c:pt>
                <c:pt idx="4207">
                  <c:v>41067</c:v>
                </c:pt>
                <c:pt idx="4208">
                  <c:v>41067</c:v>
                </c:pt>
                <c:pt idx="4209">
                  <c:v>41068</c:v>
                </c:pt>
                <c:pt idx="4210">
                  <c:v>41068</c:v>
                </c:pt>
                <c:pt idx="4211">
                  <c:v>41068</c:v>
                </c:pt>
                <c:pt idx="4212">
                  <c:v>41068</c:v>
                </c:pt>
                <c:pt idx="4213">
                  <c:v>41068</c:v>
                </c:pt>
                <c:pt idx="4214">
                  <c:v>41068</c:v>
                </c:pt>
                <c:pt idx="4215">
                  <c:v>41069</c:v>
                </c:pt>
                <c:pt idx="4216">
                  <c:v>41069</c:v>
                </c:pt>
                <c:pt idx="4217">
                  <c:v>41069</c:v>
                </c:pt>
                <c:pt idx="4218">
                  <c:v>41069</c:v>
                </c:pt>
                <c:pt idx="4219">
                  <c:v>41069</c:v>
                </c:pt>
                <c:pt idx="4220">
                  <c:v>41069</c:v>
                </c:pt>
                <c:pt idx="4221">
                  <c:v>41069</c:v>
                </c:pt>
                <c:pt idx="4222">
                  <c:v>41070</c:v>
                </c:pt>
                <c:pt idx="4223">
                  <c:v>41070</c:v>
                </c:pt>
                <c:pt idx="4224">
                  <c:v>41070</c:v>
                </c:pt>
                <c:pt idx="4225">
                  <c:v>41070</c:v>
                </c:pt>
                <c:pt idx="4226">
                  <c:v>41070</c:v>
                </c:pt>
                <c:pt idx="4227">
                  <c:v>41070</c:v>
                </c:pt>
                <c:pt idx="4228">
                  <c:v>41070</c:v>
                </c:pt>
                <c:pt idx="4229">
                  <c:v>41071</c:v>
                </c:pt>
                <c:pt idx="4230">
                  <c:v>41071</c:v>
                </c:pt>
                <c:pt idx="4231">
                  <c:v>41071</c:v>
                </c:pt>
                <c:pt idx="4232">
                  <c:v>41072</c:v>
                </c:pt>
                <c:pt idx="4233">
                  <c:v>41072</c:v>
                </c:pt>
                <c:pt idx="4234">
                  <c:v>41072</c:v>
                </c:pt>
                <c:pt idx="4235">
                  <c:v>41072</c:v>
                </c:pt>
                <c:pt idx="4236">
                  <c:v>41072</c:v>
                </c:pt>
                <c:pt idx="4237">
                  <c:v>41072</c:v>
                </c:pt>
                <c:pt idx="4238">
                  <c:v>41072</c:v>
                </c:pt>
                <c:pt idx="4239">
                  <c:v>41073</c:v>
                </c:pt>
                <c:pt idx="4240">
                  <c:v>41073</c:v>
                </c:pt>
                <c:pt idx="4241">
                  <c:v>41073</c:v>
                </c:pt>
                <c:pt idx="4242">
                  <c:v>41074</c:v>
                </c:pt>
                <c:pt idx="4243">
                  <c:v>41074</c:v>
                </c:pt>
                <c:pt idx="4244">
                  <c:v>41074</c:v>
                </c:pt>
                <c:pt idx="4245">
                  <c:v>41074</c:v>
                </c:pt>
                <c:pt idx="4246">
                  <c:v>41074</c:v>
                </c:pt>
                <c:pt idx="4247">
                  <c:v>41074</c:v>
                </c:pt>
                <c:pt idx="4248">
                  <c:v>41074</c:v>
                </c:pt>
                <c:pt idx="4249">
                  <c:v>41075</c:v>
                </c:pt>
                <c:pt idx="4250">
                  <c:v>41075</c:v>
                </c:pt>
                <c:pt idx="4251">
                  <c:v>41075</c:v>
                </c:pt>
                <c:pt idx="4252">
                  <c:v>41075</c:v>
                </c:pt>
                <c:pt idx="4253">
                  <c:v>41075</c:v>
                </c:pt>
                <c:pt idx="4254">
                  <c:v>41075</c:v>
                </c:pt>
                <c:pt idx="4255">
                  <c:v>41075</c:v>
                </c:pt>
                <c:pt idx="4256">
                  <c:v>41075</c:v>
                </c:pt>
                <c:pt idx="4257">
                  <c:v>41075</c:v>
                </c:pt>
                <c:pt idx="4258">
                  <c:v>41075</c:v>
                </c:pt>
                <c:pt idx="4259">
                  <c:v>41076</c:v>
                </c:pt>
                <c:pt idx="4260">
                  <c:v>41076</c:v>
                </c:pt>
                <c:pt idx="4261">
                  <c:v>41076</c:v>
                </c:pt>
                <c:pt idx="4262">
                  <c:v>41076</c:v>
                </c:pt>
                <c:pt idx="4263">
                  <c:v>41076</c:v>
                </c:pt>
                <c:pt idx="4264">
                  <c:v>41076</c:v>
                </c:pt>
                <c:pt idx="4265">
                  <c:v>41076</c:v>
                </c:pt>
                <c:pt idx="4266">
                  <c:v>41077</c:v>
                </c:pt>
                <c:pt idx="4267">
                  <c:v>41077</c:v>
                </c:pt>
                <c:pt idx="4268">
                  <c:v>41077</c:v>
                </c:pt>
                <c:pt idx="4269">
                  <c:v>41077</c:v>
                </c:pt>
                <c:pt idx="4270">
                  <c:v>41077</c:v>
                </c:pt>
                <c:pt idx="4271">
                  <c:v>41078</c:v>
                </c:pt>
                <c:pt idx="4272">
                  <c:v>41078</c:v>
                </c:pt>
                <c:pt idx="4273">
                  <c:v>41078</c:v>
                </c:pt>
                <c:pt idx="4274">
                  <c:v>41078</c:v>
                </c:pt>
                <c:pt idx="4275">
                  <c:v>41078</c:v>
                </c:pt>
                <c:pt idx="4276">
                  <c:v>41080</c:v>
                </c:pt>
                <c:pt idx="4277">
                  <c:v>41080</c:v>
                </c:pt>
                <c:pt idx="4278">
                  <c:v>41080</c:v>
                </c:pt>
                <c:pt idx="4279">
                  <c:v>41080</c:v>
                </c:pt>
                <c:pt idx="4280">
                  <c:v>41080</c:v>
                </c:pt>
                <c:pt idx="4281">
                  <c:v>41080</c:v>
                </c:pt>
                <c:pt idx="4282">
                  <c:v>41081</c:v>
                </c:pt>
                <c:pt idx="4283">
                  <c:v>41081</c:v>
                </c:pt>
                <c:pt idx="4284">
                  <c:v>41081</c:v>
                </c:pt>
                <c:pt idx="4285">
                  <c:v>41081</c:v>
                </c:pt>
                <c:pt idx="4286">
                  <c:v>41081</c:v>
                </c:pt>
                <c:pt idx="4287">
                  <c:v>41081</c:v>
                </c:pt>
                <c:pt idx="4288">
                  <c:v>41081</c:v>
                </c:pt>
                <c:pt idx="4289">
                  <c:v>41082</c:v>
                </c:pt>
                <c:pt idx="4290">
                  <c:v>41082</c:v>
                </c:pt>
                <c:pt idx="4291">
                  <c:v>41082</c:v>
                </c:pt>
                <c:pt idx="4292">
                  <c:v>41082</c:v>
                </c:pt>
                <c:pt idx="4293">
                  <c:v>41082</c:v>
                </c:pt>
                <c:pt idx="4294">
                  <c:v>41082</c:v>
                </c:pt>
                <c:pt idx="4295">
                  <c:v>41082</c:v>
                </c:pt>
                <c:pt idx="4296">
                  <c:v>41082</c:v>
                </c:pt>
                <c:pt idx="4297">
                  <c:v>41082</c:v>
                </c:pt>
                <c:pt idx="4298">
                  <c:v>41082</c:v>
                </c:pt>
                <c:pt idx="4299">
                  <c:v>41083</c:v>
                </c:pt>
                <c:pt idx="4300">
                  <c:v>41083</c:v>
                </c:pt>
                <c:pt idx="4301">
                  <c:v>41083</c:v>
                </c:pt>
                <c:pt idx="4302">
                  <c:v>41083</c:v>
                </c:pt>
                <c:pt idx="4303">
                  <c:v>41083</c:v>
                </c:pt>
                <c:pt idx="4304">
                  <c:v>41084</c:v>
                </c:pt>
                <c:pt idx="4305">
                  <c:v>41084</c:v>
                </c:pt>
                <c:pt idx="4306">
                  <c:v>41084</c:v>
                </c:pt>
                <c:pt idx="4307">
                  <c:v>41084</c:v>
                </c:pt>
                <c:pt idx="4308">
                  <c:v>41084</c:v>
                </c:pt>
                <c:pt idx="4309">
                  <c:v>41084</c:v>
                </c:pt>
                <c:pt idx="4310">
                  <c:v>41085</c:v>
                </c:pt>
                <c:pt idx="4311">
                  <c:v>41085</c:v>
                </c:pt>
                <c:pt idx="4312">
                  <c:v>41085</c:v>
                </c:pt>
                <c:pt idx="4313">
                  <c:v>41085</c:v>
                </c:pt>
                <c:pt idx="4314">
                  <c:v>41085</c:v>
                </c:pt>
                <c:pt idx="4315">
                  <c:v>41085</c:v>
                </c:pt>
                <c:pt idx="4316">
                  <c:v>41085</c:v>
                </c:pt>
                <c:pt idx="4317">
                  <c:v>41085</c:v>
                </c:pt>
                <c:pt idx="4318">
                  <c:v>41086</c:v>
                </c:pt>
                <c:pt idx="4319">
                  <c:v>41086</c:v>
                </c:pt>
                <c:pt idx="4320">
                  <c:v>41086</c:v>
                </c:pt>
                <c:pt idx="4321">
                  <c:v>41086</c:v>
                </c:pt>
                <c:pt idx="4322">
                  <c:v>41086</c:v>
                </c:pt>
                <c:pt idx="4323">
                  <c:v>41086</c:v>
                </c:pt>
                <c:pt idx="4324">
                  <c:v>41086</c:v>
                </c:pt>
                <c:pt idx="4325">
                  <c:v>41087</c:v>
                </c:pt>
                <c:pt idx="4326">
                  <c:v>41087</c:v>
                </c:pt>
                <c:pt idx="4327">
                  <c:v>41087</c:v>
                </c:pt>
                <c:pt idx="4328">
                  <c:v>41087</c:v>
                </c:pt>
                <c:pt idx="4329">
                  <c:v>41087</c:v>
                </c:pt>
                <c:pt idx="4330">
                  <c:v>41087</c:v>
                </c:pt>
                <c:pt idx="4331">
                  <c:v>41088</c:v>
                </c:pt>
                <c:pt idx="4332">
                  <c:v>41088</c:v>
                </c:pt>
                <c:pt idx="4333">
                  <c:v>41088</c:v>
                </c:pt>
                <c:pt idx="4334">
                  <c:v>41088</c:v>
                </c:pt>
                <c:pt idx="4335">
                  <c:v>41088</c:v>
                </c:pt>
                <c:pt idx="4336">
                  <c:v>41088</c:v>
                </c:pt>
                <c:pt idx="4337">
                  <c:v>41088</c:v>
                </c:pt>
                <c:pt idx="4338">
                  <c:v>41089</c:v>
                </c:pt>
                <c:pt idx="4339">
                  <c:v>41089</c:v>
                </c:pt>
                <c:pt idx="4340">
                  <c:v>41089</c:v>
                </c:pt>
                <c:pt idx="4341">
                  <c:v>41089</c:v>
                </c:pt>
                <c:pt idx="4342">
                  <c:v>41089</c:v>
                </c:pt>
                <c:pt idx="4343">
                  <c:v>41089</c:v>
                </c:pt>
                <c:pt idx="4344">
                  <c:v>41089</c:v>
                </c:pt>
                <c:pt idx="4345">
                  <c:v>41090</c:v>
                </c:pt>
                <c:pt idx="4346">
                  <c:v>41090</c:v>
                </c:pt>
                <c:pt idx="4347">
                  <c:v>41090</c:v>
                </c:pt>
                <c:pt idx="4348">
                  <c:v>41090</c:v>
                </c:pt>
                <c:pt idx="4349">
                  <c:v>41090</c:v>
                </c:pt>
                <c:pt idx="4350">
                  <c:v>41090</c:v>
                </c:pt>
                <c:pt idx="4351">
                  <c:v>41090</c:v>
                </c:pt>
                <c:pt idx="4352">
                  <c:v>41090</c:v>
                </c:pt>
                <c:pt idx="4353">
                  <c:v>41090</c:v>
                </c:pt>
                <c:pt idx="4354">
                  <c:v>41091</c:v>
                </c:pt>
                <c:pt idx="4355">
                  <c:v>41091</c:v>
                </c:pt>
                <c:pt idx="4356">
                  <c:v>41091</c:v>
                </c:pt>
                <c:pt idx="4357">
                  <c:v>41091</c:v>
                </c:pt>
                <c:pt idx="4358">
                  <c:v>41091</c:v>
                </c:pt>
                <c:pt idx="4359">
                  <c:v>41091</c:v>
                </c:pt>
                <c:pt idx="4360">
                  <c:v>41091</c:v>
                </c:pt>
                <c:pt idx="4361">
                  <c:v>41092</c:v>
                </c:pt>
                <c:pt idx="4362">
                  <c:v>41092</c:v>
                </c:pt>
                <c:pt idx="4363">
                  <c:v>41092</c:v>
                </c:pt>
                <c:pt idx="4364">
                  <c:v>41092</c:v>
                </c:pt>
                <c:pt idx="4365">
                  <c:v>41092</c:v>
                </c:pt>
                <c:pt idx="4366">
                  <c:v>41092</c:v>
                </c:pt>
                <c:pt idx="4367">
                  <c:v>41093</c:v>
                </c:pt>
                <c:pt idx="4368">
                  <c:v>41093</c:v>
                </c:pt>
                <c:pt idx="4369">
                  <c:v>41093</c:v>
                </c:pt>
                <c:pt idx="4370">
                  <c:v>41093</c:v>
                </c:pt>
                <c:pt idx="4371">
                  <c:v>41094</c:v>
                </c:pt>
                <c:pt idx="4372">
                  <c:v>41094</c:v>
                </c:pt>
                <c:pt idx="4373">
                  <c:v>41094</c:v>
                </c:pt>
                <c:pt idx="4374">
                  <c:v>41094</c:v>
                </c:pt>
                <c:pt idx="4375">
                  <c:v>41094</c:v>
                </c:pt>
                <c:pt idx="4376">
                  <c:v>41094</c:v>
                </c:pt>
                <c:pt idx="4377">
                  <c:v>41095</c:v>
                </c:pt>
                <c:pt idx="4378">
                  <c:v>41095</c:v>
                </c:pt>
                <c:pt idx="4379">
                  <c:v>41095</c:v>
                </c:pt>
                <c:pt idx="4380">
                  <c:v>41096</c:v>
                </c:pt>
                <c:pt idx="4381">
                  <c:v>41096</c:v>
                </c:pt>
                <c:pt idx="4382">
                  <c:v>41096</c:v>
                </c:pt>
                <c:pt idx="4383">
                  <c:v>41096</c:v>
                </c:pt>
                <c:pt idx="4384">
                  <c:v>41096</c:v>
                </c:pt>
                <c:pt idx="4385">
                  <c:v>41096</c:v>
                </c:pt>
                <c:pt idx="4386">
                  <c:v>41096</c:v>
                </c:pt>
                <c:pt idx="4387">
                  <c:v>41096</c:v>
                </c:pt>
                <c:pt idx="4388">
                  <c:v>41097</c:v>
                </c:pt>
                <c:pt idx="4389">
                  <c:v>41097</c:v>
                </c:pt>
                <c:pt idx="4390">
                  <c:v>41097</c:v>
                </c:pt>
                <c:pt idx="4391">
                  <c:v>41097</c:v>
                </c:pt>
                <c:pt idx="4392">
                  <c:v>41097</c:v>
                </c:pt>
                <c:pt idx="4393">
                  <c:v>41097</c:v>
                </c:pt>
                <c:pt idx="4394">
                  <c:v>41097</c:v>
                </c:pt>
                <c:pt idx="4395">
                  <c:v>41098</c:v>
                </c:pt>
                <c:pt idx="4396">
                  <c:v>41098</c:v>
                </c:pt>
                <c:pt idx="4397">
                  <c:v>41098</c:v>
                </c:pt>
                <c:pt idx="4398">
                  <c:v>41098</c:v>
                </c:pt>
                <c:pt idx="4399">
                  <c:v>41098</c:v>
                </c:pt>
                <c:pt idx="4400">
                  <c:v>41098</c:v>
                </c:pt>
                <c:pt idx="4401">
                  <c:v>41099</c:v>
                </c:pt>
                <c:pt idx="4402">
                  <c:v>41099</c:v>
                </c:pt>
                <c:pt idx="4403">
                  <c:v>41099</c:v>
                </c:pt>
                <c:pt idx="4404">
                  <c:v>41099</c:v>
                </c:pt>
                <c:pt idx="4405">
                  <c:v>41099</c:v>
                </c:pt>
                <c:pt idx="4406">
                  <c:v>41099</c:v>
                </c:pt>
                <c:pt idx="4407">
                  <c:v>41100</c:v>
                </c:pt>
                <c:pt idx="4408">
                  <c:v>41100</c:v>
                </c:pt>
                <c:pt idx="4409">
                  <c:v>41100</c:v>
                </c:pt>
                <c:pt idx="4410">
                  <c:v>41100</c:v>
                </c:pt>
                <c:pt idx="4411">
                  <c:v>41100</c:v>
                </c:pt>
                <c:pt idx="4412">
                  <c:v>41101</c:v>
                </c:pt>
                <c:pt idx="4413">
                  <c:v>41101</c:v>
                </c:pt>
                <c:pt idx="4414">
                  <c:v>41101</c:v>
                </c:pt>
                <c:pt idx="4415">
                  <c:v>41101</c:v>
                </c:pt>
                <c:pt idx="4416">
                  <c:v>41101</c:v>
                </c:pt>
                <c:pt idx="4417">
                  <c:v>41101</c:v>
                </c:pt>
                <c:pt idx="4418">
                  <c:v>41101</c:v>
                </c:pt>
                <c:pt idx="4419">
                  <c:v>41101</c:v>
                </c:pt>
                <c:pt idx="4420">
                  <c:v>41102</c:v>
                </c:pt>
                <c:pt idx="4421">
                  <c:v>41102</c:v>
                </c:pt>
                <c:pt idx="4422">
                  <c:v>41102</c:v>
                </c:pt>
                <c:pt idx="4423">
                  <c:v>41103</c:v>
                </c:pt>
                <c:pt idx="4424">
                  <c:v>41103</c:v>
                </c:pt>
                <c:pt idx="4425">
                  <c:v>41103</c:v>
                </c:pt>
                <c:pt idx="4426">
                  <c:v>41103</c:v>
                </c:pt>
                <c:pt idx="4427">
                  <c:v>41103</c:v>
                </c:pt>
                <c:pt idx="4428">
                  <c:v>41103</c:v>
                </c:pt>
                <c:pt idx="4429">
                  <c:v>41103</c:v>
                </c:pt>
                <c:pt idx="4430">
                  <c:v>41104</c:v>
                </c:pt>
                <c:pt idx="4431">
                  <c:v>41104</c:v>
                </c:pt>
                <c:pt idx="4432">
                  <c:v>41104</c:v>
                </c:pt>
                <c:pt idx="4433">
                  <c:v>41104</c:v>
                </c:pt>
                <c:pt idx="4434">
                  <c:v>41105</c:v>
                </c:pt>
                <c:pt idx="4435">
                  <c:v>41105</c:v>
                </c:pt>
                <c:pt idx="4436">
                  <c:v>41105</c:v>
                </c:pt>
                <c:pt idx="4437">
                  <c:v>41105</c:v>
                </c:pt>
                <c:pt idx="4438">
                  <c:v>41105</c:v>
                </c:pt>
                <c:pt idx="4439">
                  <c:v>41105</c:v>
                </c:pt>
                <c:pt idx="4440">
                  <c:v>41105</c:v>
                </c:pt>
                <c:pt idx="4441">
                  <c:v>41106</c:v>
                </c:pt>
                <c:pt idx="4442">
                  <c:v>41106</c:v>
                </c:pt>
                <c:pt idx="4443">
                  <c:v>41106</c:v>
                </c:pt>
                <c:pt idx="4444">
                  <c:v>41106</c:v>
                </c:pt>
                <c:pt idx="4445">
                  <c:v>41106</c:v>
                </c:pt>
                <c:pt idx="4446">
                  <c:v>41107</c:v>
                </c:pt>
                <c:pt idx="4447">
                  <c:v>41107</c:v>
                </c:pt>
                <c:pt idx="4448">
                  <c:v>41107</c:v>
                </c:pt>
                <c:pt idx="4449">
                  <c:v>41107</c:v>
                </c:pt>
                <c:pt idx="4450">
                  <c:v>41107</c:v>
                </c:pt>
                <c:pt idx="4451">
                  <c:v>41108</c:v>
                </c:pt>
                <c:pt idx="4452">
                  <c:v>41108</c:v>
                </c:pt>
                <c:pt idx="4453">
                  <c:v>41108</c:v>
                </c:pt>
                <c:pt idx="4454">
                  <c:v>41108</c:v>
                </c:pt>
                <c:pt idx="4455">
                  <c:v>41108</c:v>
                </c:pt>
                <c:pt idx="4456">
                  <c:v>41108</c:v>
                </c:pt>
                <c:pt idx="4457">
                  <c:v>41108</c:v>
                </c:pt>
                <c:pt idx="4458">
                  <c:v>41109</c:v>
                </c:pt>
                <c:pt idx="4459">
                  <c:v>41109</c:v>
                </c:pt>
                <c:pt idx="4460">
                  <c:v>41109</c:v>
                </c:pt>
                <c:pt idx="4461">
                  <c:v>41109</c:v>
                </c:pt>
                <c:pt idx="4462">
                  <c:v>41109</c:v>
                </c:pt>
                <c:pt idx="4463">
                  <c:v>41109</c:v>
                </c:pt>
                <c:pt idx="4464">
                  <c:v>41110</c:v>
                </c:pt>
                <c:pt idx="4465">
                  <c:v>41110</c:v>
                </c:pt>
                <c:pt idx="4466">
                  <c:v>41110</c:v>
                </c:pt>
                <c:pt idx="4467">
                  <c:v>41110</c:v>
                </c:pt>
                <c:pt idx="4468">
                  <c:v>41110</c:v>
                </c:pt>
                <c:pt idx="4469">
                  <c:v>41111</c:v>
                </c:pt>
                <c:pt idx="4470">
                  <c:v>41111</c:v>
                </c:pt>
                <c:pt idx="4471">
                  <c:v>41112</c:v>
                </c:pt>
                <c:pt idx="4472">
                  <c:v>41112</c:v>
                </c:pt>
                <c:pt idx="4473">
                  <c:v>41112</c:v>
                </c:pt>
                <c:pt idx="4474">
                  <c:v>41112</c:v>
                </c:pt>
                <c:pt idx="4475">
                  <c:v>41112</c:v>
                </c:pt>
                <c:pt idx="4476">
                  <c:v>41112</c:v>
                </c:pt>
                <c:pt idx="4477">
                  <c:v>41112</c:v>
                </c:pt>
                <c:pt idx="4478">
                  <c:v>41112</c:v>
                </c:pt>
                <c:pt idx="4479">
                  <c:v>41112</c:v>
                </c:pt>
                <c:pt idx="4480">
                  <c:v>41112</c:v>
                </c:pt>
                <c:pt idx="4481">
                  <c:v>41112</c:v>
                </c:pt>
                <c:pt idx="4482">
                  <c:v>41113</c:v>
                </c:pt>
                <c:pt idx="4483">
                  <c:v>41113</c:v>
                </c:pt>
                <c:pt idx="4484">
                  <c:v>41113</c:v>
                </c:pt>
                <c:pt idx="4485">
                  <c:v>41113</c:v>
                </c:pt>
                <c:pt idx="4486">
                  <c:v>41113</c:v>
                </c:pt>
                <c:pt idx="4487">
                  <c:v>41113</c:v>
                </c:pt>
                <c:pt idx="4488">
                  <c:v>41113</c:v>
                </c:pt>
                <c:pt idx="4489">
                  <c:v>41113</c:v>
                </c:pt>
                <c:pt idx="4490">
                  <c:v>41114</c:v>
                </c:pt>
                <c:pt idx="4491">
                  <c:v>41114</c:v>
                </c:pt>
                <c:pt idx="4492">
                  <c:v>41115</c:v>
                </c:pt>
                <c:pt idx="4493">
                  <c:v>41115</c:v>
                </c:pt>
                <c:pt idx="4494">
                  <c:v>41115</c:v>
                </c:pt>
                <c:pt idx="4495">
                  <c:v>41115</c:v>
                </c:pt>
                <c:pt idx="4496">
                  <c:v>41115</c:v>
                </c:pt>
                <c:pt idx="4497">
                  <c:v>41115</c:v>
                </c:pt>
                <c:pt idx="4498">
                  <c:v>41116</c:v>
                </c:pt>
                <c:pt idx="4499">
                  <c:v>41116</c:v>
                </c:pt>
                <c:pt idx="4500">
                  <c:v>41116</c:v>
                </c:pt>
                <c:pt idx="4501">
                  <c:v>41116</c:v>
                </c:pt>
                <c:pt idx="4502">
                  <c:v>41116</c:v>
                </c:pt>
                <c:pt idx="4503">
                  <c:v>41116</c:v>
                </c:pt>
                <c:pt idx="4504">
                  <c:v>41116</c:v>
                </c:pt>
                <c:pt idx="4505">
                  <c:v>41117</c:v>
                </c:pt>
                <c:pt idx="4506">
                  <c:v>41117</c:v>
                </c:pt>
                <c:pt idx="4507">
                  <c:v>41117</c:v>
                </c:pt>
                <c:pt idx="4508">
                  <c:v>41117</c:v>
                </c:pt>
                <c:pt idx="4509">
                  <c:v>41118</c:v>
                </c:pt>
                <c:pt idx="4510">
                  <c:v>41118</c:v>
                </c:pt>
                <c:pt idx="4511">
                  <c:v>41118</c:v>
                </c:pt>
                <c:pt idx="4512">
                  <c:v>41118</c:v>
                </c:pt>
                <c:pt idx="4513">
                  <c:v>41119</c:v>
                </c:pt>
                <c:pt idx="4514">
                  <c:v>41119</c:v>
                </c:pt>
                <c:pt idx="4515">
                  <c:v>41120</c:v>
                </c:pt>
                <c:pt idx="4516">
                  <c:v>41120</c:v>
                </c:pt>
                <c:pt idx="4517">
                  <c:v>41120</c:v>
                </c:pt>
                <c:pt idx="4518">
                  <c:v>41120</c:v>
                </c:pt>
                <c:pt idx="4519">
                  <c:v>41120</c:v>
                </c:pt>
                <c:pt idx="4520">
                  <c:v>41120</c:v>
                </c:pt>
                <c:pt idx="4521">
                  <c:v>41120</c:v>
                </c:pt>
                <c:pt idx="4522">
                  <c:v>41120</c:v>
                </c:pt>
                <c:pt idx="4523">
                  <c:v>41120</c:v>
                </c:pt>
                <c:pt idx="4524">
                  <c:v>41121</c:v>
                </c:pt>
                <c:pt idx="4525">
                  <c:v>41121</c:v>
                </c:pt>
                <c:pt idx="4526">
                  <c:v>41122</c:v>
                </c:pt>
                <c:pt idx="4527">
                  <c:v>41122</c:v>
                </c:pt>
                <c:pt idx="4528">
                  <c:v>41122</c:v>
                </c:pt>
                <c:pt idx="4529">
                  <c:v>41122</c:v>
                </c:pt>
                <c:pt idx="4530">
                  <c:v>41122</c:v>
                </c:pt>
                <c:pt idx="4531">
                  <c:v>41122</c:v>
                </c:pt>
                <c:pt idx="4532">
                  <c:v>41122</c:v>
                </c:pt>
                <c:pt idx="4533">
                  <c:v>41123</c:v>
                </c:pt>
                <c:pt idx="4534">
                  <c:v>41123</c:v>
                </c:pt>
                <c:pt idx="4535">
                  <c:v>41124</c:v>
                </c:pt>
                <c:pt idx="4536">
                  <c:v>41124</c:v>
                </c:pt>
                <c:pt idx="4537">
                  <c:v>41124</c:v>
                </c:pt>
                <c:pt idx="4538">
                  <c:v>41124</c:v>
                </c:pt>
                <c:pt idx="4539">
                  <c:v>41124</c:v>
                </c:pt>
                <c:pt idx="4540">
                  <c:v>41124</c:v>
                </c:pt>
                <c:pt idx="4541">
                  <c:v>41124</c:v>
                </c:pt>
                <c:pt idx="4542">
                  <c:v>41124</c:v>
                </c:pt>
                <c:pt idx="4543">
                  <c:v>41124</c:v>
                </c:pt>
                <c:pt idx="4544">
                  <c:v>41124</c:v>
                </c:pt>
                <c:pt idx="4545">
                  <c:v>41124</c:v>
                </c:pt>
                <c:pt idx="4546">
                  <c:v>41125</c:v>
                </c:pt>
                <c:pt idx="4547">
                  <c:v>41125</c:v>
                </c:pt>
                <c:pt idx="4548">
                  <c:v>41125</c:v>
                </c:pt>
                <c:pt idx="4549">
                  <c:v>41125</c:v>
                </c:pt>
                <c:pt idx="4550">
                  <c:v>41125</c:v>
                </c:pt>
                <c:pt idx="4551">
                  <c:v>41125</c:v>
                </c:pt>
                <c:pt idx="4552">
                  <c:v>41126</c:v>
                </c:pt>
                <c:pt idx="4553">
                  <c:v>41126</c:v>
                </c:pt>
                <c:pt idx="4554">
                  <c:v>41126</c:v>
                </c:pt>
                <c:pt idx="4555">
                  <c:v>41126</c:v>
                </c:pt>
                <c:pt idx="4556">
                  <c:v>41126</c:v>
                </c:pt>
                <c:pt idx="4557">
                  <c:v>41126</c:v>
                </c:pt>
                <c:pt idx="4558">
                  <c:v>41127</c:v>
                </c:pt>
                <c:pt idx="4559">
                  <c:v>41127</c:v>
                </c:pt>
                <c:pt idx="4560">
                  <c:v>41127</c:v>
                </c:pt>
                <c:pt idx="4561">
                  <c:v>41127</c:v>
                </c:pt>
                <c:pt idx="4562">
                  <c:v>41127</c:v>
                </c:pt>
                <c:pt idx="4563">
                  <c:v>41128</c:v>
                </c:pt>
                <c:pt idx="4564">
                  <c:v>41128</c:v>
                </c:pt>
                <c:pt idx="4565">
                  <c:v>41128</c:v>
                </c:pt>
                <c:pt idx="4566">
                  <c:v>41128</c:v>
                </c:pt>
                <c:pt idx="4567">
                  <c:v>41128</c:v>
                </c:pt>
                <c:pt idx="4568">
                  <c:v>41129</c:v>
                </c:pt>
                <c:pt idx="4569">
                  <c:v>41129</c:v>
                </c:pt>
                <c:pt idx="4570">
                  <c:v>41129</c:v>
                </c:pt>
                <c:pt idx="4571">
                  <c:v>41129</c:v>
                </c:pt>
                <c:pt idx="4572">
                  <c:v>41129</c:v>
                </c:pt>
                <c:pt idx="4573">
                  <c:v>41130</c:v>
                </c:pt>
                <c:pt idx="4574">
                  <c:v>41130</c:v>
                </c:pt>
                <c:pt idx="4575">
                  <c:v>41130</c:v>
                </c:pt>
                <c:pt idx="4576">
                  <c:v>41130</c:v>
                </c:pt>
                <c:pt idx="4577">
                  <c:v>41130</c:v>
                </c:pt>
                <c:pt idx="4578">
                  <c:v>41130</c:v>
                </c:pt>
                <c:pt idx="4579">
                  <c:v>41130</c:v>
                </c:pt>
                <c:pt idx="4580">
                  <c:v>41130</c:v>
                </c:pt>
                <c:pt idx="4581">
                  <c:v>41131</c:v>
                </c:pt>
                <c:pt idx="4582">
                  <c:v>41131</c:v>
                </c:pt>
                <c:pt idx="4583">
                  <c:v>41131</c:v>
                </c:pt>
                <c:pt idx="4584">
                  <c:v>41131</c:v>
                </c:pt>
                <c:pt idx="4585">
                  <c:v>41132</c:v>
                </c:pt>
                <c:pt idx="4586">
                  <c:v>41132</c:v>
                </c:pt>
                <c:pt idx="4587">
                  <c:v>41133</c:v>
                </c:pt>
                <c:pt idx="4588">
                  <c:v>41133</c:v>
                </c:pt>
                <c:pt idx="4589">
                  <c:v>41133</c:v>
                </c:pt>
                <c:pt idx="4590">
                  <c:v>41133</c:v>
                </c:pt>
                <c:pt idx="4591">
                  <c:v>41134</c:v>
                </c:pt>
                <c:pt idx="4592">
                  <c:v>41134</c:v>
                </c:pt>
                <c:pt idx="4593">
                  <c:v>41135</c:v>
                </c:pt>
                <c:pt idx="4594">
                  <c:v>41135</c:v>
                </c:pt>
                <c:pt idx="4595">
                  <c:v>41135</c:v>
                </c:pt>
                <c:pt idx="4596">
                  <c:v>41135</c:v>
                </c:pt>
                <c:pt idx="4597">
                  <c:v>41137</c:v>
                </c:pt>
                <c:pt idx="4598">
                  <c:v>41137</c:v>
                </c:pt>
                <c:pt idx="4599">
                  <c:v>41137</c:v>
                </c:pt>
                <c:pt idx="4600">
                  <c:v>41137</c:v>
                </c:pt>
                <c:pt idx="4601">
                  <c:v>41138</c:v>
                </c:pt>
                <c:pt idx="4602">
                  <c:v>41138</c:v>
                </c:pt>
                <c:pt idx="4603">
                  <c:v>41138</c:v>
                </c:pt>
                <c:pt idx="4604">
                  <c:v>41138</c:v>
                </c:pt>
                <c:pt idx="4605">
                  <c:v>41138</c:v>
                </c:pt>
                <c:pt idx="4606">
                  <c:v>41138</c:v>
                </c:pt>
                <c:pt idx="4607">
                  <c:v>41138</c:v>
                </c:pt>
                <c:pt idx="4608">
                  <c:v>41138</c:v>
                </c:pt>
                <c:pt idx="4609">
                  <c:v>41138</c:v>
                </c:pt>
                <c:pt idx="4610">
                  <c:v>41139</c:v>
                </c:pt>
                <c:pt idx="4611">
                  <c:v>41139</c:v>
                </c:pt>
                <c:pt idx="4612">
                  <c:v>41139</c:v>
                </c:pt>
                <c:pt idx="4613">
                  <c:v>41139</c:v>
                </c:pt>
                <c:pt idx="4614">
                  <c:v>41139</c:v>
                </c:pt>
                <c:pt idx="4615">
                  <c:v>41139</c:v>
                </c:pt>
                <c:pt idx="4616">
                  <c:v>41139</c:v>
                </c:pt>
                <c:pt idx="4617">
                  <c:v>41139</c:v>
                </c:pt>
                <c:pt idx="4618">
                  <c:v>41140</c:v>
                </c:pt>
                <c:pt idx="4619">
                  <c:v>41141</c:v>
                </c:pt>
                <c:pt idx="4620">
                  <c:v>41141</c:v>
                </c:pt>
                <c:pt idx="4621">
                  <c:v>41141</c:v>
                </c:pt>
                <c:pt idx="4622">
                  <c:v>41141</c:v>
                </c:pt>
                <c:pt idx="4623">
                  <c:v>41141</c:v>
                </c:pt>
                <c:pt idx="4624">
                  <c:v>41141</c:v>
                </c:pt>
                <c:pt idx="4625">
                  <c:v>41142</c:v>
                </c:pt>
                <c:pt idx="4626">
                  <c:v>41142</c:v>
                </c:pt>
                <c:pt idx="4627">
                  <c:v>41142</c:v>
                </c:pt>
                <c:pt idx="4628">
                  <c:v>41142</c:v>
                </c:pt>
                <c:pt idx="4629">
                  <c:v>41143</c:v>
                </c:pt>
                <c:pt idx="4630">
                  <c:v>41143</c:v>
                </c:pt>
                <c:pt idx="4631">
                  <c:v>41143</c:v>
                </c:pt>
                <c:pt idx="4632">
                  <c:v>41143</c:v>
                </c:pt>
                <c:pt idx="4633">
                  <c:v>41143</c:v>
                </c:pt>
                <c:pt idx="4634">
                  <c:v>41143</c:v>
                </c:pt>
                <c:pt idx="4635">
                  <c:v>41144</c:v>
                </c:pt>
                <c:pt idx="4636">
                  <c:v>41144</c:v>
                </c:pt>
                <c:pt idx="4637">
                  <c:v>41144</c:v>
                </c:pt>
                <c:pt idx="4638">
                  <c:v>41144</c:v>
                </c:pt>
                <c:pt idx="4639">
                  <c:v>41144</c:v>
                </c:pt>
                <c:pt idx="4640">
                  <c:v>41144</c:v>
                </c:pt>
                <c:pt idx="4641">
                  <c:v>41145</c:v>
                </c:pt>
                <c:pt idx="4642">
                  <c:v>41145</c:v>
                </c:pt>
                <c:pt idx="4643">
                  <c:v>41145</c:v>
                </c:pt>
                <c:pt idx="4644">
                  <c:v>41145</c:v>
                </c:pt>
                <c:pt idx="4645">
                  <c:v>41145</c:v>
                </c:pt>
                <c:pt idx="4646">
                  <c:v>41145</c:v>
                </c:pt>
                <c:pt idx="4647">
                  <c:v>41146</c:v>
                </c:pt>
                <c:pt idx="4648">
                  <c:v>41146</c:v>
                </c:pt>
                <c:pt idx="4649">
                  <c:v>41146</c:v>
                </c:pt>
                <c:pt idx="4650">
                  <c:v>41146</c:v>
                </c:pt>
                <c:pt idx="4651">
                  <c:v>41146</c:v>
                </c:pt>
                <c:pt idx="4652">
                  <c:v>41146</c:v>
                </c:pt>
                <c:pt idx="4653">
                  <c:v>41147</c:v>
                </c:pt>
                <c:pt idx="4654">
                  <c:v>41147</c:v>
                </c:pt>
                <c:pt idx="4655">
                  <c:v>41147</c:v>
                </c:pt>
                <c:pt idx="4656">
                  <c:v>41147</c:v>
                </c:pt>
                <c:pt idx="4657">
                  <c:v>41147</c:v>
                </c:pt>
                <c:pt idx="4658">
                  <c:v>41148</c:v>
                </c:pt>
                <c:pt idx="4659">
                  <c:v>41148</c:v>
                </c:pt>
                <c:pt idx="4660">
                  <c:v>41148</c:v>
                </c:pt>
                <c:pt idx="4661">
                  <c:v>41148</c:v>
                </c:pt>
                <c:pt idx="4662">
                  <c:v>41148</c:v>
                </c:pt>
                <c:pt idx="4663">
                  <c:v>41148</c:v>
                </c:pt>
                <c:pt idx="4664">
                  <c:v>41148</c:v>
                </c:pt>
                <c:pt idx="4665">
                  <c:v>41148</c:v>
                </c:pt>
                <c:pt idx="4666">
                  <c:v>41148</c:v>
                </c:pt>
                <c:pt idx="4667">
                  <c:v>41148</c:v>
                </c:pt>
                <c:pt idx="4668">
                  <c:v>41149</c:v>
                </c:pt>
                <c:pt idx="4669">
                  <c:v>41149</c:v>
                </c:pt>
                <c:pt idx="4670">
                  <c:v>41149</c:v>
                </c:pt>
                <c:pt idx="4671">
                  <c:v>41149</c:v>
                </c:pt>
                <c:pt idx="4672">
                  <c:v>41149</c:v>
                </c:pt>
                <c:pt idx="4673">
                  <c:v>41149</c:v>
                </c:pt>
                <c:pt idx="4674">
                  <c:v>41149</c:v>
                </c:pt>
                <c:pt idx="4675">
                  <c:v>41149</c:v>
                </c:pt>
                <c:pt idx="4676">
                  <c:v>41149</c:v>
                </c:pt>
                <c:pt idx="4677">
                  <c:v>41150</c:v>
                </c:pt>
                <c:pt idx="4678">
                  <c:v>41150</c:v>
                </c:pt>
                <c:pt idx="4679">
                  <c:v>41150</c:v>
                </c:pt>
                <c:pt idx="4680">
                  <c:v>41150</c:v>
                </c:pt>
                <c:pt idx="4681">
                  <c:v>41150</c:v>
                </c:pt>
                <c:pt idx="4682">
                  <c:v>41150</c:v>
                </c:pt>
                <c:pt idx="4683">
                  <c:v>41150</c:v>
                </c:pt>
                <c:pt idx="4684">
                  <c:v>41152</c:v>
                </c:pt>
                <c:pt idx="4685">
                  <c:v>41152</c:v>
                </c:pt>
                <c:pt idx="4686">
                  <c:v>41152</c:v>
                </c:pt>
                <c:pt idx="4687">
                  <c:v>41152</c:v>
                </c:pt>
                <c:pt idx="4688">
                  <c:v>41153</c:v>
                </c:pt>
                <c:pt idx="4689">
                  <c:v>41153</c:v>
                </c:pt>
                <c:pt idx="4690">
                  <c:v>41153</c:v>
                </c:pt>
                <c:pt idx="4691">
                  <c:v>41153</c:v>
                </c:pt>
                <c:pt idx="4692">
                  <c:v>41154</c:v>
                </c:pt>
                <c:pt idx="4693">
                  <c:v>41154</c:v>
                </c:pt>
                <c:pt idx="4694">
                  <c:v>41154</c:v>
                </c:pt>
                <c:pt idx="4695">
                  <c:v>41154</c:v>
                </c:pt>
                <c:pt idx="4696">
                  <c:v>41154</c:v>
                </c:pt>
                <c:pt idx="4697">
                  <c:v>41154</c:v>
                </c:pt>
                <c:pt idx="4698">
                  <c:v>41155</c:v>
                </c:pt>
                <c:pt idx="4699">
                  <c:v>41155</c:v>
                </c:pt>
                <c:pt idx="4700">
                  <c:v>41155</c:v>
                </c:pt>
                <c:pt idx="4701">
                  <c:v>41155</c:v>
                </c:pt>
                <c:pt idx="4702">
                  <c:v>41155</c:v>
                </c:pt>
                <c:pt idx="4703">
                  <c:v>41155</c:v>
                </c:pt>
                <c:pt idx="4704">
                  <c:v>41156</c:v>
                </c:pt>
                <c:pt idx="4705">
                  <c:v>41156</c:v>
                </c:pt>
                <c:pt idx="4706">
                  <c:v>41156</c:v>
                </c:pt>
                <c:pt idx="4707">
                  <c:v>41158</c:v>
                </c:pt>
                <c:pt idx="4708">
                  <c:v>41158</c:v>
                </c:pt>
                <c:pt idx="4709">
                  <c:v>41158</c:v>
                </c:pt>
                <c:pt idx="4710">
                  <c:v>41158</c:v>
                </c:pt>
                <c:pt idx="4711">
                  <c:v>41158</c:v>
                </c:pt>
                <c:pt idx="4712">
                  <c:v>41159</c:v>
                </c:pt>
                <c:pt idx="4713">
                  <c:v>41159</c:v>
                </c:pt>
                <c:pt idx="4714">
                  <c:v>41161</c:v>
                </c:pt>
                <c:pt idx="4715">
                  <c:v>41161</c:v>
                </c:pt>
                <c:pt idx="4716">
                  <c:v>41162</c:v>
                </c:pt>
                <c:pt idx="4717">
                  <c:v>41163</c:v>
                </c:pt>
                <c:pt idx="4718">
                  <c:v>41163</c:v>
                </c:pt>
                <c:pt idx="4719">
                  <c:v>41163</c:v>
                </c:pt>
                <c:pt idx="4720">
                  <c:v>41163</c:v>
                </c:pt>
                <c:pt idx="4721">
                  <c:v>41163</c:v>
                </c:pt>
                <c:pt idx="4722">
                  <c:v>41163</c:v>
                </c:pt>
                <c:pt idx="4723">
                  <c:v>41163</c:v>
                </c:pt>
                <c:pt idx="4724">
                  <c:v>41164</c:v>
                </c:pt>
                <c:pt idx="4725">
                  <c:v>41164</c:v>
                </c:pt>
                <c:pt idx="4726">
                  <c:v>41165</c:v>
                </c:pt>
                <c:pt idx="4727">
                  <c:v>41165</c:v>
                </c:pt>
                <c:pt idx="4728">
                  <c:v>41165</c:v>
                </c:pt>
                <c:pt idx="4729">
                  <c:v>41165</c:v>
                </c:pt>
                <c:pt idx="4730">
                  <c:v>41166</c:v>
                </c:pt>
                <c:pt idx="4731">
                  <c:v>41166</c:v>
                </c:pt>
                <c:pt idx="4732">
                  <c:v>41166</c:v>
                </c:pt>
                <c:pt idx="4733">
                  <c:v>41166</c:v>
                </c:pt>
                <c:pt idx="4734">
                  <c:v>41166</c:v>
                </c:pt>
                <c:pt idx="4735">
                  <c:v>41166</c:v>
                </c:pt>
                <c:pt idx="4736">
                  <c:v>41167</c:v>
                </c:pt>
                <c:pt idx="4737">
                  <c:v>41167</c:v>
                </c:pt>
                <c:pt idx="4738">
                  <c:v>41167</c:v>
                </c:pt>
                <c:pt idx="4739">
                  <c:v>41167</c:v>
                </c:pt>
                <c:pt idx="4740">
                  <c:v>41167</c:v>
                </c:pt>
                <c:pt idx="4741">
                  <c:v>41168</c:v>
                </c:pt>
                <c:pt idx="4742">
                  <c:v>41168</c:v>
                </c:pt>
                <c:pt idx="4743">
                  <c:v>41168</c:v>
                </c:pt>
                <c:pt idx="4744">
                  <c:v>41168</c:v>
                </c:pt>
                <c:pt idx="4745">
                  <c:v>41169</c:v>
                </c:pt>
                <c:pt idx="4746">
                  <c:v>41169</c:v>
                </c:pt>
                <c:pt idx="4747">
                  <c:v>41169</c:v>
                </c:pt>
                <c:pt idx="4748">
                  <c:v>41169</c:v>
                </c:pt>
                <c:pt idx="4749">
                  <c:v>41170</c:v>
                </c:pt>
                <c:pt idx="4750">
                  <c:v>41170</c:v>
                </c:pt>
                <c:pt idx="4751">
                  <c:v>41170</c:v>
                </c:pt>
                <c:pt idx="4752">
                  <c:v>41171</c:v>
                </c:pt>
                <c:pt idx="4753">
                  <c:v>41171</c:v>
                </c:pt>
                <c:pt idx="4754">
                  <c:v>41171</c:v>
                </c:pt>
                <c:pt idx="4755">
                  <c:v>41172</c:v>
                </c:pt>
                <c:pt idx="4756">
                  <c:v>41172</c:v>
                </c:pt>
                <c:pt idx="4757">
                  <c:v>41172</c:v>
                </c:pt>
                <c:pt idx="4758">
                  <c:v>41173</c:v>
                </c:pt>
                <c:pt idx="4759">
                  <c:v>41174</c:v>
                </c:pt>
                <c:pt idx="4760">
                  <c:v>41174</c:v>
                </c:pt>
                <c:pt idx="4761">
                  <c:v>41175</c:v>
                </c:pt>
                <c:pt idx="4762">
                  <c:v>41175</c:v>
                </c:pt>
                <c:pt idx="4763">
                  <c:v>41175</c:v>
                </c:pt>
                <c:pt idx="4764">
                  <c:v>41175</c:v>
                </c:pt>
                <c:pt idx="4765">
                  <c:v>41175</c:v>
                </c:pt>
                <c:pt idx="4766">
                  <c:v>41175</c:v>
                </c:pt>
                <c:pt idx="4767">
                  <c:v>41175</c:v>
                </c:pt>
                <c:pt idx="4768">
                  <c:v>41175</c:v>
                </c:pt>
                <c:pt idx="4769">
                  <c:v>41176</c:v>
                </c:pt>
                <c:pt idx="4770">
                  <c:v>41176</c:v>
                </c:pt>
                <c:pt idx="4771">
                  <c:v>41176</c:v>
                </c:pt>
                <c:pt idx="4772">
                  <c:v>41176</c:v>
                </c:pt>
                <c:pt idx="4773">
                  <c:v>41176</c:v>
                </c:pt>
                <c:pt idx="4774">
                  <c:v>41176</c:v>
                </c:pt>
                <c:pt idx="4775">
                  <c:v>41177</c:v>
                </c:pt>
                <c:pt idx="4776">
                  <c:v>41177</c:v>
                </c:pt>
                <c:pt idx="4777">
                  <c:v>41177</c:v>
                </c:pt>
                <c:pt idx="4778">
                  <c:v>41178</c:v>
                </c:pt>
                <c:pt idx="4779">
                  <c:v>41178</c:v>
                </c:pt>
                <c:pt idx="4780">
                  <c:v>41178</c:v>
                </c:pt>
                <c:pt idx="4781">
                  <c:v>41179</c:v>
                </c:pt>
                <c:pt idx="4782">
                  <c:v>41179</c:v>
                </c:pt>
                <c:pt idx="4783">
                  <c:v>41180</c:v>
                </c:pt>
                <c:pt idx="4784">
                  <c:v>41180</c:v>
                </c:pt>
                <c:pt idx="4785">
                  <c:v>41180</c:v>
                </c:pt>
                <c:pt idx="4786">
                  <c:v>41180</c:v>
                </c:pt>
                <c:pt idx="4787">
                  <c:v>41181</c:v>
                </c:pt>
                <c:pt idx="4788">
                  <c:v>41181</c:v>
                </c:pt>
                <c:pt idx="4789">
                  <c:v>41181</c:v>
                </c:pt>
                <c:pt idx="4790">
                  <c:v>41181</c:v>
                </c:pt>
                <c:pt idx="4791">
                  <c:v>41181</c:v>
                </c:pt>
                <c:pt idx="4792">
                  <c:v>41182</c:v>
                </c:pt>
                <c:pt idx="4793">
                  <c:v>41182</c:v>
                </c:pt>
                <c:pt idx="4794">
                  <c:v>41182</c:v>
                </c:pt>
                <c:pt idx="4795">
                  <c:v>41182</c:v>
                </c:pt>
                <c:pt idx="4796">
                  <c:v>41182</c:v>
                </c:pt>
                <c:pt idx="4797">
                  <c:v>41183</c:v>
                </c:pt>
                <c:pt idx="4798">
                  <c:v>41183</c:v>
                </c:pt>
                <c:pt idx="4799">
                  <c:v>41183</c:v>
                </c:pt>
                <c:pt idx="4800">
                  <c:v>41183</c:v>
                </c:pt>
                <c:pt idx="4801">
                  <c:v>41183</c:v>
                </c:pt>
                <c:pt idx="4802">
                  <c:v>41183</c:v>
                </c:pt>
                <c:pt idx="4803">
                  <c:v>41183</c:v>
                </c:pt>
                <c:pt idx="4804">
                  <c:v>41184</c:v>
                </c:pt>
                <c:pt idx="4805">
                  <c:v>41184</c:v>
                </c:pt>
                <c:pt idx="4806">
                  <c:v>41184</c:v>
                </c:pt>
                <c:pt idx="4807">
                  <c:v>41185</c:v>
                </c:pt>
                <c:pt idx="4808">
                  <c:v>41185</c:v>
                </c:pt>
                <c:pt idx="4809">
                  <c:v>41185</c:v>
                </c:pt>
                <c:pt idx="4810">
                  <c:v>41185</c:v>
                </c:pt>
                <c:pt idx="4811">
                  <c:v>41186</c:v>
                </c:pt>
                <c:pt idx="4812">
                  <c:v>41186</c:v>
                </c:pt>
                <c:pt idx="4813">
                  <c:v>41187</c:v>
                </c:pt>
                <c:pt idx="4814">
                  <c:v>41187</c:v>
                </c:pt>
                <c:pt idx="4815">
                  <c:v>41188</c:v>
                </c:pt>
                <c:pt idx="4816">
                  <c:v>41188</c:v>
                </c:pt>
                <c:pt idx="4817">
                  <c:v>41189</c:v>
                </c:pt>
                <c:pt idx="4818">
                  <c:v>41189</c:v>
                </c:pt>
                <c:pt idx="4819">
                  <c:v>41190</c:v>
                </c:pt>
                <c:pt idx="4820">
                  <c:v>41190</c:v>
                </c:pt>
                <c:pt idx="4821">
                  <c:v>41191</c:v>
                </c:pt>
                <c:pt idx="4822">
                  <c:v>41191</c:v>
                </c:pt>
                <c:pt idx="4823">
                  <c:v>41191</c:v>
                </c:pt>
                <c:pt idx="4824">
                  <c:v>41191</c:v>
                </c:pt>
                <c:pt idx="4825">
                  <c:v>41192</c:v>
                </c:pt>
                <c:pt idx="4826">
                  <c:v>41192</c:v>
                </c:pt>
                <c:pt idx="4827">
                  <c:v>41192</c:v>
                </c:pt>
                <c:pt idx="4828">
                  <c:v>41193</c:v>
                </c:pt>
                <c:pt idx="4829">
                  <c:v>41193</c:v>
                </c:pt>
                <c:pt idx="4830">
                  <c:v>41194</c:v>
                </c:pt>
                <c:pt idx="4831">
                  <c:v>41194</c:v>
                </c:pt>
                <c:pt idx="4832">
                  <c:v>41194</c:v>
                </c:pt>
                <c:pt idx="4833">
                  <c:v>41195</c:v>
                </c:pt>
                <c:pt idx="4834">
                  <c:v>41196</c:v>
                </c:pt>
                <c:pt idx="4835">
                  <c:v>41196</c:v>
                </c:pt>
                <c:pt idx="4836">
                  <c:v>41196</c:v>
                </c:pt>
                <c:pt idx="4837">
                  <c:v>41197</c:v>
                </c:pt>
                <c:pt idx="4838">
                  <c:v>41197</c:v>
                </c:pt>
                <c:pt idx="4839">
                  <c:v>41197</c:v>
                </c:pt>
                <c:pt idx="4840">
                  <c:v>41198</c:v>
                </c:pt>
                <c:pt idx="4841">
                  <c:v>41198</c:v>
                </c:pt>
                <c:pt idx="4842">
                  <c:v>41198</c:v>
                </c:pt>
                <c:pt idx="4843">
                  <c:v>41198</c:v>
                </c:pt>
                <c:pt idx="4844">
                  <c:v>41198</c:v>
                </c:pt>
                <c:pt idx="4845">
                  <c:v>41198</c:v>
                </c:pt>
                <c:pt idx="4846">
                  <c:v>41199</c:v>
                </c:pt>
                <c:pt idx="4847">
                  <c:v>41199</c:v>
                </c:pt>
                <c:pt idx="4848">
                  <c:v>41199</c:v>
                </c:pt>
                <c:pt idx="4849">
                  <c:v>41200</c:v>
                </c:pt>
                <c:pt idx="4850">
                  <c:v>41200</c:v>
                </c:pt>
                <c:pt idx="4851">
                  <c:v>41200</c:v>
                </c:pt>
                <c:pt idx="4852">
                  <c:v>41201</c:v>
                </c:pt>
                <c:pt idx="4853">
                  <c:v>41201</c:v>
                </c:pt>
                <c:pt idx="4854">
                  <c:v>41201</c:v>
                </c:pt>
                <c:pt idx="4855">
                  <c:v>41201</c:v>
                </c:pt>
                <c:pt idx="4856">
                  <c:v>41201</c:v>
                </c:pt>
                <c:pt idx="4857">
                  <c:v>41202</c:v>
                </c:pt>
                <c:pt idx="4858">
                  <c:v>41202</c:v>
                </c:pt>
                <c:pt idx="4859">
                  <c:v>41202</c:v>
                </c:pt>
                <c:pt idx="4860">
                  <c:v>41203</c:v>
                </c:pt>
                <c:pt idx="4861">
                  <c:v>41203</c:v>
                </c:pt>
                <c:pt idx="4862">
                  <c:v>41204</c:v>
                </c:pt>
                <c:pt idx="4863">
                  <c:v>41204</c:v>
                </c:pt>
                <c:pt idx="4864">
                  <c:v>41204</c:v>
                </c:pt>
                <c:pt idx="4865">
                  <c:v>41204</c:v>
                </c:pt>
                <c:pt idx="4866">
                  <c:v>41205</c:v>
                </c:pt>
                <c:pt idx="4867">
                  <c:v>41205</c:v>
                </c:pt>
                <c:pt idx="4868">
                  <c:v>41205</c:v>
                </c:pt>
                <c:pt idx="4869">
                  <c:v>41205</c:v>
                </c:pt>
                <c:pt idx="4870">
                  <c:v>41205</c:v>
                </c:pt>
                <c:pt idx="4871">
                  <c:v>41206</c:v>
                </c:pt>
                <c:pt idx="4872">
                  <c:v>41206</c:v>
                </c:pt>
                <c:pt idx="4873">
                  <c:v>41207</c:v>
                </c:pt>
                <c:pt idx="4874">
                  <c:v>41207</c:v>
                </c:pt>
                <c:pt idx="4875">
                  <c:v>41207</c:v>
                </c:pt>
                <c:pt idx="4876">
                  <c:v>41207</c:v>
                </c:pt>
                <c:pt idx="4877">
                  <c:v>41208</c:v>
                </c:pt>
                <c:pt idx="4878">
                  <c:v>41209</c:v>
                </c:pt>
                <c:pt idx="4879">
                  <c:v>41209</c:v>
                </c:pt>
                <c:pt idx="4880">
                  <c:v>41209</c:v>
                </c:pt>
                <c:pt idx="4881">
                  <c:v>41210</c:v>
                </c:pt>
                <c:pt idx="4882">
                  <c:v>41210</c:v>
                </c:pt>
                <c:pt idx="4883">
                  <c:v>41211</c:v>
                </c:pt>
                <c:pt idx="4884">
                  <c:v>41211</c:v>
                </c:pt>
                <c:pt idx="4885">
                  <c:v>41212</c:v>
                </c:pt>
                <c:pt idx="4886">
                  <c:v>41212</c:v>
                </c:pt>
                <c:pt idx="4887">
                  <c:v>41212</c:v>
                </c:pt>
                <c:pt idx="4888">
                  <c:v>41214</c:v>
                </c:pt>
                <c:pt idx="4889">
                  <c:v>41214</c:v>
                </c:pt>
                <c:pt idx="4890">
                  <c:v>41214</c:v>
                </c:pt>
                <c:pt idx="4891">
                  <c:v>41215</c:v>
                </c:pt>
                <c:pt idx="4892">
                  <c:v>41216</c:v>
                </c:pt>
                <c:pt idx="4893">
                  <c:v>41216</c:v>
                </c:pt>
                <c:pt idx="4894">
                  <c:v>41216</c:v>
                </c:pt>
                <c:pt idx="4895">
                  <c:v>41216</c:v>
                </c:pt>
                <c:pt idx="4896">
                  <c:v>41218</c:v>
                </c:pt>
                <c:pt idx="4897">
                  <c:v>41218</c:v>
                </c:pt>
                <c:pt idx="4898">
                  <c:v>41218</c:v>
                </c:pt>
                <c:pt idx="4899">
                  <c:v>41218</c:v>
                </c:pt>
                <c:pt idx="4900">
                  <c:v>41219</c:v>
                </c:pt>
                <c:pt idx="4901">
                  <c:v>41219</c:v>
                </c:pt>
                <c:pt idx="4902">
                  <c:v>41219</c:v>
                </c:pt>
                <c:pt idx="4903">
                  <c:v>41219</c:v>
                </c:pt>
                <c:pt idx="4904">
                  <c:v>41220</c:v>
                </c:pt>
                <c:pt idx="4905">
                  <c:v>41221</c:v>
                </c:pt>
                <c:pt idx="4906">
                  <c:v>41221</c:v>
                </c:pt>
                <c:pt idx="4907">
                  <c:v>41222</c:v>
                </c:pt>
                <c:pt idx="4908">
                  <c:v>41224</c:v>
                </c:pt>
                <c:pt idx="4909">
                  <c:v>41224</c:v>
                </c:pt>
                <c:pt idx="4910">
                  <c:v>41224</c:v>
                </c:pt>
                <c:pt idx="4911">
                  <c:v>41224</c:v>
                </c:pt>
                <c:pt idx="4912">
                  <c:v>41224</c:v>
                </c:pt>
                <c:pt idx="4913">
                  <c:v>41225</c:v>
                </c:pt>
                <c:pt idx="4914">
                  <c:v>41225</c:v>
                </c:pt>
                <c:pt idx="4915">
                  <c:v>41229</c:v>
                </c:pt>
                <c:pt idx="4916">
                  <c:v>41230</c:v>
                </c:pt>
                <c:pt idx="4917">
                  <c:v>41230</c:v>
                </c:pt>
                <c:pt idx="4918">
                  <c:v>41230</c:v>
                </c:pt>
                <c:pt idx="4919">
                  <c:v>41232</c:v>
                </c:pt>
                <c:pt idx="4920">
                  <c:v>41232</c:v>
                </c:pt>
                <c:pt idx="4921">
                  <c:v>41233</c:v>
                </c:pt>
                <c:pt idx="4922">
                  <c:v>41234</c:v>
                </c:pt>
                <c:pt idx="4923">
                  <c:v>41234</c:v>
                </c:pt>
                <c:pt idx="4924">
                  <c:v>41235</c:v>
                </c:pt>
                <c:pt idx="4925">
                  <c:v>41236</c:v>
                </c:pt>
                <c:pt idx="4926">
                  <c:v>41236</c:v>
                </c:pt>
                <c:pt idx="4927">
                  <c:v>41236</c:v>
                </c:pt>
                <c:pt idx="4928">
                  <c:v>41236</c:v>
                </c:pt>
                <c:pt idx="4929">
                  <c:v>41237</c:v>
                </c:pt>
                <c:pt idx="4930">
                  <c:v>41237</c:v>
                </c:pt>
                <c:pt idx="4931">
                  <c:v>41237</c:v>
                </c:pt>
                <c:pt idx="4932">
                  <c:v>41238</c:v>
                </c:pt>
                <c:pt idx="4933">
                  <c:v>41238</c:v>
                </c:pt>
                <c:pt idx="4934">
                  <c:v>41239</c:v>
                </c:pt>
                <c:pt idx="4935">
                  <c:v>41239</c:v>
                </c:pt>
                <c:pt idx="4936">
                  <c:v>41239</c:v>
                </c:pt>
                <c:pt idx="4937">
                  <c:v>41240</c:v>
                </c:pt>
                <c:pt idx="4938">
                  <c:v>41240</c:v>
                </c:pt>
                <c:pt idx="4939">
                  <c:v>41240</c:v>
                </c:pt>
                <c:pt idx="4940">
                  <c:v>41241</c:v>
                </c:pt>
                <c:pt idx="4941">
                  <c:v>41242</c:v>
                </c:pt>
                <c:pt idx="4942">
                  <c:v>41243</c:v>
                </c:pt>
                <c:pt idx="4943">
                  <c:v>41243</c:v>
                </c:pt>
                <c:pt idx="4944">
                  <c:v>41245</c:v>
                </c:pt>
                <c:pt idx="4945">
                  <c:v>41245</c:v>
                </c:pt>
                <c:pt idx="4946">
                  <c:v>41245</c:v>
                </c:pt>
                <c:pt idx="4947">
                  <c:v>41245</c:v>
                </c:pt>
                <c:pt idx="4948">
                  <c:v>41245</c:v>
                </c:pt>
                <c:pt idx="4949">
                  <c:v>41245</c:v>
                </c:pt>
                <c:pt idx="4950">
                  <c:v>41246</c:v>
                </c:pt>
                <c:pt idx="4951">
                  <c:v>41247</c:v>
                </c:pt>
                <c:pt idx="4952">
                  <c:v>41247</c:v>
                </c:pt>
                <c:pt idx="4953">
                  <c:v>41249</c:v>
                </c:pt>
                <c:pt idx="4954">
                  <c:v>41249</c:v>
                </c:pt>
                <c:pt idx="4955">
                  <c:v>41250</c:v>
                </c:pt>
                <c:pt idx="4956">
                  <c:v>41250</c:v>
                </c:pt>
                <c:pt idx="4957">
                  <c:v>41251</c:v>
                </c:pt>
                <c:pt idx="4958">
                  <c:v>41252</c:v>
                </c:pt>
                <c:pt idx="4959">
                  <c:v>41255</c:v>
                </c:pt>
                <c:pt idx="4960">
                  <c:v>41255</c:v>
                </c:pt>
                <c:pt idx="4961">
                  <c:v>41257</c:v>
                </c:pt>
                <c:pt idx="4962">
                  <c:v>41257</c:v>
                </c:pt>
                <c:pt idx="4963">
                  <c:v>41258</c:v>
                </c:pt>
                <c:pt idx="4964">
                  <c:v>41259</c:v>
                </c:pt>
                <c:pt idx="4965">
                  <c:v>41272</c:v>
                </c:pt>
                <c:pt idx="4966">
                  <c:v>41273</c:v>
                </c:pt>
                <c:pt idx="4967">
                  <c:v>41274</c:v>
                </c:pt>
                <c:pt idx="4968">
                  <c:v>41274</c:v>
                </c:pt>
                <c:pt idx="4969">
                  <c:v>41274</c:v>
                </c:pt>
                <c:pt idx="4970">
                  <c:v>41274</c:v>
                </c:pt>
                <c:pt idx="4971">
                  <c:v>41277</c:v>
                </c:pt>
                <c:pt idx="4972">
                  <c:v>41280</c:v>
                </c:pt>
                <c:pt idx="4973">
                  <c:v>41281</c:v>
                </c:pt>
                <c:pt idx="4974">
                  <c:v>41283</c:v>
                </c:pt>
                <c:pt idx="4975">
                  <c:v>41288</c:v>
                </c:pt>
                <c:pt idx="4976">
                  <c:v>41289</c:v>
                </c:pt>
                <c:pt idx="4977">
                  <c:v>41289</c:v>
                </c:pt>
                <c:pt idx="4978">
                  <c:v>41290</c:v>
                </c:pt>
                <c:pt idx="4979">
                  <c:v>41291</c:v>
                </c:pt>
                <c:pt idx="4980">
                  <c:v>41299</c:v>
                </c:pt>
              </c:numCache>
            </c:numRef>
          </c:cat>
          <c:val>
            <c:numRef>
              <c:f>'Orig sort by spud'!$AK$2:$AK$4982</c:f>
              <c:numCache>
                <c:formatCode>General</c:formatCode>
                <c:ptCount val="498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  <c:pt idx="4000">
                  <c:v>4001</c:v>
                </c:pt>
                <c:pt idx="4001">
                  <c:v>4002</c:v>
                </c:pt>
                <c:pt idx="4002">
                  <c:v>4003</c:v>
                </c:pt>
                <c:pt idx="4003">
                  <c:v>4004</c:v>
                </c:pt>
                <c:pt idx="4004">
                  <c:v>4005</c:v>
                </c:pt>
                <c:pt idx="4005">
                  <c:v>4006</c:v>
                </c:pt>
                <c:pt idx="4006">
                  <c:v>4007</c:v>
                </c:pt>
                <c:pt idx="4007">
                  <c:v>4008</c:v>
                </c:pt>
                <c:pt idx="4008">
                  <c:v>4009</c:v>
                </c:pt>
                <c:pt idx="4009">
                  <c:v>4010</c:v>
                </c:pt>
                <c:pt idx="4010">
                  <c:v>4011</c:v>
                </c:pt>
                <c:pt idx="4011">
                  <c:v>4012</c:v>
                </c:pt>
                <c:pt idx="4012">
                  <c:v>4013</c:v>
                </c:pt>
                <c:pt idx="4013">
                  <c:v>4014</c:v>
                </c:pt>
                <c:pt idx="4014">
                  <c:v>4015</c:v>
                </c:pt>
                <c:pt idx="4015">
                  <c:v>4016</c:v>
                </c:pt>
                <c:pt idx="4016">
                  <c:v>4017</c:v>
                </c:pt>
                <c:pt idx="4017">
                  <c:v>4018</c:v>
                </c:pt>
                <c:pt idx="4018">
                  <c:v>4019</c:v>
                </c:pt>
                <c:pt idx="4019">
                  <c:v>4020</c:v>
                </c:pt>
                <c:pt idx="4020">
                  <c:v>4021</c:v>
                </c:pt>
                <c:pt idx="4021">
                  <c:v>4022</c:v>
                </c:pt>
                <c:pt idx="4022">
                  <c:v>4023</c:v>
                </c:pt>
                <c:pt idx="4023">
                  <c:v>4024</c:v>
                </c:pt>
                <c:pt idx="4024">
                  <c:v>4025</c:v>
                </c:pt>
                <c:pt idx="4025">
                  <c:v>4026</c:v>
                </c:pt>
                <c:pt idx="4026">
                  <c:v>4027</c:v>
                </c:pt>
                <c:pt idx="4027">
                  <c:v>4028</c:v>
                </c:pt>
                <c:pt idx="4028">
                  <c:v>4029</c:v>
                </c:pt>
                <c:pt idx="4029">
                  <c:v>4030</c:v>
                </c:pt>
                <c:pt idx="4030">
                  <c:v>4031</c:v>
                </c:pt>
                <c:pt idx="4031">
                  <c:v>4032</c:v>
                </c:pt>
                <c:pt idx="4032">
                  <c:v>4033</c:v>
                </c:pt>
                <c:pt idx="4033">
                  <c:v>4034</c:v>
                </c:pt>
                <c:pt idx="4034">
                  <c:v>4035</c:v>
                </c:pt>
                <c:pt idx="4035">
                  <c:v>4036</c:v>
                </c:pt>
                <c:pt idx="4036">
                  <c:v>4037</c:v>
                </c:pt>
                <c:pt idx="4037">
                  <c:v>4038</c:v>
                </c:pt>
                <c:pt idx="4038">
                  <c:v>4039</c:v>
                </c:pt>
                <c:pt idx="4039">
                  <c:v>4040</c:v>
                </c:pt>
                <c:pt idx="4040">
                  <c:v>4041</c:v>
                </c:pt>
                <c:pt idx="4041">
                  <c:v>4042</c:v>
                </c:pt>
                <c:pt idx="4042">
                  <c:v>4043</c:v>
                </c:pt>
                <c:pt idx="4043">
                  <c:v>4044</c:v>
                </c:pt>
                <c:pt idx="4044">
                  <c:v>4045</c:v>
                </c:pt>
                <c:pt idx="4045">
                  <c:v>4046</c:v>
                </c:pt>
                <c:pt idx="4046">
                  <c:v>4047</c:v>
                </c:pt>
                <c:pt idx="4047">
                  <c:v>4048</c:v>
                </c:pt>
                <c:pt idx="4048">
                  <c:v>4049</c:v>
                </c:pt>
                <c:pt idx="4049">
                  <c:v>4050</c:v>
                </c:pt>
                <c:pt idx="4050">
                  <c:v>4051</c:v>
                </c:pt>
                <c:pt idx="4051">
                  <c:v>4052</c:v>
                </c:pt>
                <c:pt idx="4052">
                  <c:v>4053</c:v>
                </c:pt>
                <c:pt idx="4053">
                  <c:v>4054</c:v>
                </c:pt>
                <c:pt idx="4054">
                  <c:v>4055</c:v>
                </c:pt>
                <c:pt idx="4055">
                  <c:v>4056</c:v>
                </c:pt>
                <c:pt idx="4056">
                  <c:v>4057</c:v>
                </c:pt>
                <c:pt idx="4057">
                  <c:v>4058</c:v>
                </c:pt>
                <c:pt idx="4058">
                  <c:v>4059</c:v>
                </c:pt>
                <c:pt idx="4059">
                  <c:v>4060</c:v>
                </c:pt>
                <c:pt idx="4060">
                  <c:v>4061</c:v>
                </c:pt>
                <c:pt idx="4061">
                  <c:v>4062</c:v>
                </c:pt>
                <c:pt idx="4062">
                  <c:v>4063</c:v>
                </c:pt>
                <c:pt idx="4063">
                  <c:v>4064</c:v>
                </c:pt>
                <c:pt idx="4064">
                  <c:v>4065</c:v>
                </c:pt>
                <c:pt idx="4065">
                  <c:v>4066</c:v>
                </c:pt>
                <c:pt idx="4066">
                  <c:v>4067</c:v>
                </c:pt>
                <c:pt idx="4067">
                  <c:v>4068</c:v>
                </c:pt>
                <c:pt idx="4068">
                  <c:v>4069</c:v>
                </c:pt>
                <c:pt idx="4069">
                  <c:v>4070</c:v>
                </c:pt>
                <c:pt idx="4070">
                  <c:v>4071</c:v>
                </c:pt>
                <c:pt idx="4071">
                  <c:v>4072</c:v>
                </c:pt>
                <c:pt idx="4072">
                  <c:v>4073</c:v>
                </c:pt>
                <c:pt idx="4073">
                  <c:v>4074</c:v>
                </c:pt>
                <c:pt idx="4074">
                  <c:v>4075</c:v>
                </c:pt>
                <c:pt idx="4075">
                  <c:v>4076</c:v>
                </c:pt>
                <c:pt idx="4076">
                  <c:v>4077</c:v>
                </c:pt>
                <c:pt idx="4077">
                  <c:v>4078</c:v>
                </c:pt>
                <c:pt idx="4078">
                  <c:v>4079</c:v>
                </c:pt>
                <c:pt idx="4079">
                  <c:v>4080</c:v>
                </c:pt>
                <c:pt idx="4080">
                  <c:v>4081</c:v>
                </c:pt>
                <c:pt idx="4081">
                  <c:v>4082</c:v>
                </c:pt>
                <c:pt idx="4082">
                  <c:v>4083</c:v>
                </c:pt>
                <c:pt idx="4083">
                  <c:v>4084</c:v>
                </c:pt>
                <c:pt idx="4084">
                  <c:v>4085</c:v>
                </c:pt>
                <c:pt idx="4085">
                  <c:v>4086</c:v>
                </c:pt>
                <c:pt idx="4086">
                  <c:v>4087</c:v>
                </c:pt>
                <c:pt idx="4087">
                  <c:v>4088</c:v>
                </c:pt>
                <c:pt idx="4088">
                  <c:v>4089</c:v>
                </c:pt>
                <c:pt idx="4089">
                  <c:v>4090</c:v>
                </c:pt>
                <c:pt idx="4090">
                  <c:v>4091</c:v>
                </c:pt>
                <c:pt idx="4091">
                  <c:v>4092</c:v>
                </c:pt>
                <c:pt idx="4092">
                  <c:v>4093</c:v>
                </c:pt>
                <c:pt idx="4093">
                  <c:v>4094</c:v>
                </c:pt>
                <c:pt idx="4094">
                  <c:v>4095</c:v>
                </c:pt>
                <c:pt idx="4095">
                  <c:v>4096</c:v>
                </c:pt>
                <c:pt idx="4096">
                  <c:v>4097</c:v>
                </c:pt>
                <c:pt idx="4097">
                  <c:v>4098</c:v>
                </c:pt>
                <c:pt idx="4098">
                  <c:v>4099</c:v>
                </c:pt>
                <c:pt idx="4099">
                  <c:v>4100</c:v>
                </c:pt>
                <c:pt idx="4100">
                  <c:v>4101</c:v>
                </c:pt>
                <c:pt idx="4101">
                  <c:v>4102</c:v>
                </c:pt>
                <c:pt idx="4102">
                  <c:v>4103</c:v>
                </c:pt>
                <c:pt idx="4103">
                  <c:v>4104</c:v>
                </c:pt>
                <c:pt idx="4104">
                  <c:v>4105</c:v>
                </c:pt>
                <c:pt idx="4105">
                  <c:v>4106</c:v>
                </c:pt>
                <c:pt idx="4106">
                  <c:v>4107</c:v>
                </c:pt>
                <c:pt idx="4107">
                  <c:v>4108</c:v>
                </c:pt>
                <c:pt idx="4108">
                  <c:v>4109</c:v>
                </c:pt>
                <c:pt idx="4109">
                  <c:v>4110</c:v>
                </c:pt>
                <c:pt idx="4110">
                  <c:v>4111</c:v>
                </c:pt>
                <c:pt idx="4111">
                  <c:v>4112</c:v>
                </c:pt>
                <c:pt idx="4112">
                  <c:v>4113</c:v>
                </c:pt>
                <c:pt idx="4113">
                  <c:v>4114</c:v>
                </c:pt>
                <c:pt idx="4114">
                  <c:v>4115</c:v>
                </c:pt>
                <c:pt idx="4115">
                  <c:v>4116</c:v>
                </c:pt>
                <c:pt idx="4116">
                  <c:v>4117</c:v>
                </c:pt>
                <c:pt idx="4117">
                  <c:v>4118</c:v>
                </c:pt>
                <c:pt idx="4118">
                  <c:v>4119</c:v>
                </c:pt>
                <c:pt idx="4119">
                  <c:v>4120</c:v>
                </c:pt>
                <c:pt idx="4120">
                  <c:v>4121</c:v>
                </c:pt>
                <c:pt idx="4121">
                  <c:v>4122</c:v>
                </c:pt>
                <c:pt idx="4122">
                  <c:v>4123</c:v>
                </c:pt>
                <c:pt idx="4123">
                  <c:v>4124</c:v>
                </c:pt>
                <c:pt idx="4124">
                  <c:v>4125</c:v>
                </c:pt>
                <c:pt idx="4125">
                  <c:v>4126</c:v>
                </c:pt>
                <c:pt idx="4126">
                  <c:v>4127</c:v>
                </c:pt>
                <c:pt idx="4127">
                  <c:v>4128</c:v>
                </c:pt>
                <c:pt idx="4128">
                  <c:v>4129</c:v>
                </c:pt>
                <c:pt idx="4129">
                  <c:v>4130</c:v>
                </c:pt>
                <c:pt idx="4130">
                  <c:v>4131</c:v>
                </c:pt>
                <c:pt idx="4131">
                  <c:v>4132</c:v>
                </c:pt>
                <c:pt idx="4132">
                  <c:v>4133</c:v>
                </c:pt>
                <c:pt idx="4133">
                  <c:v>4134</c:v>
                </c:pt>
                <c:pt idx="4134">
                  <c:v>4135</c:v>
                </c:pt>
                <c:pt idx="4135">
                  <c:v>4136</c:v>
                </c:pt>
                <c:pt idx="4136">
                  <c:v>4137</c:v>
                </c:pt>
                <c:pt idx="4137">
                  <c:v>4138</c:v>
                </c:pt>
                <c:pt idx="4138">
                  <c:v>4139</c:v>
                </c:pt>
                <c:pt idx="4139">
                  <c:v>4140</c:v>
                </c:pt>
                <c:pt idx="4140">
                  <c:v>4141</c:v>
                </c:pt>
                <c:pt idx="4141">
                  <c:v>4142</c:v>
                </c:pt>
                <c:pt idx="4142">
                  <c:v>4143</c:v>
                </c:pt>
                <c:pt idx="4143">
                  <c:v>4144</c:v>
                </c:pt>
                <c:pt idx="4144">
                  <c:v>4145</c:v>
                </c:pt>
                <c:pt idx="4145">
                  <c:v>4146</c:v>
                </c:pt>
                <c:pt idx="4146">
                  <c:v>4147</c:v>
                </c:pt>
                <c:pt idx="4147">
                  <c:v>4148</c:v>
                </c:pt>
                <c:pt idx="4148">
                  <c:v>4149</c:v>
                </c:pt>
                <c:pt idx="4149">
                  <c:v>4150</c:v>
                </c:pt>
                <c:pt idx="4150">
                  <c:v>4151</c:v>
                </c:pt>
                <c:pt idx="4151">
                  <c:v>4152</c:v>
                </c:pt>
                <c:pt idx="4152">
                  <c:v>4153</c:v>
                </c:pt>
                <c:pt idx="4153">
                  <c:v>4154</c:v>
                </c:pt>
                <c:pt idx="4154">
                  <c:v>4155</c:v>
                </c:pt>
                <c:pt idx="4155">
                  <c:v>4156</c:v>
                </c:pt>
                <c:pt idx="4156">
                  <c:v>4157</c:v>
                </c:pt>
                <c:pt idx="4157">
                  <c:v>4158</c:v>
                </c:pt>
                <c:pt idx="4158">
                  <c:v>4159</c:v>
                </c:pt>
                <c:pt idx="4159">
                  <c:v>4160</c:v>
                </c:pt>
                <c:pt idx="4160">
                  <c:v>4161</c:v>
                </c:pt>
                <c:pt idx="4161">
                  <c:v>4162</c:v>
                </c:pt>
                <c:pt idx="4162">
                  <c:v>4163</c:v>
                </c:pt>
                <c:pt idx="4163">
                  <c:v>4164</c:v>
                </c:pt>
                <c:pt idx="4164">
                  <c:v>4165</c:v>
                </c:pt>
                <c:pt idx="4165">
                  <c:v>4166</c:v>
                </c:pt>
                <c:pt idx="4166">
                  <c:v>4167</c:v>
                </c:pt>
                <c:pt idx="4167">
                  <c:v>4168</c:v>
                </c:pt>
                <c:pt idx="4168">
                  <c:v>4169</c:v>
                </c:pt>
                <c:pt idx="4169">
                  <c:v>4170</c:v>
                </c:pt>
                <c:pt idx="4170">
                  <c:v>4171</c:v>
                </c:pt>
                <c:pt idx="4171">
                  <c:v>4172</c:v>
                </c:pt>
                <c:pt idx="4172">
                  <c:v>4173</c:v>
                </c:pt>
                <c:pt idx="4173">
                  <c:v>4174</c:v>
                </c:pt>
                <c:pt idx="4174">
                  <c:v>4175</c:v>
                </c:pt>
                <c:pt idx="4175">
                  <c:v>4176</c:v>
                </c:pt>
                <c:pt idx="4176">
                  <c:v>4177</c:v>
                </c:pt>
                <c:pt idx="4177">
                  <c:v>4178</c:v>
                </c:pt>
                <c:pt idx="4178">
                  <c:v>4179</c:v>
                </c:pt>
                <c:pt idx="4179">
                  <c:v>4180</c:v>
                </c:pt>
                <c:pt idx="4180">
                  <c:v>4181</c:v>
                </c:pt>
                <c:pt idx="4181">
                  <c:v>4182</c:v>
                </c:pt>
                <c:pt idx="4182">
                  <c:v>4183</c:v>
                </c:pt>
                <c:pt idx="4183">
                  <c:v>4184</c:v>
                </c:pt>
                <c:pt idx="4184">
                  <c:v>4185</c:v>
                </c:pt>
                <c:pt idx="4185">
                  <c:v>4186</c:v>
                </c:pt>
                <c:pt idx="4186">
                  <c:v>4187</c:v>
                </c:pt>
                <c:pt idx="4187">
                  <c:v>4188</c:v>
                </c:pt>
                <c:pt idx="4188">
                  <c:v>4189</c:v>
                </c:pt>
                <c:pt idx="4189">
                  <c:v>4190</c:v>
                </c:pt>
                <c:pt idx="4190">
                  <c:v>4191</c:v>
                </c:pt>
                <c:pt idx="4191">
                  <c:v>4192</c:v>
                </c:pt>
                <c:pt idx="4192">
                  <c:v>4193</c:v>
                </c:pt>
                <c:pt idx="4193">
                  <c:v>4194</c:v>
                </c:pt>
                <c:pt idx="4194">
                  <c:v>4195</c:v>
                </c:pt>
                <c:pt idx="4195">
                  <c:v>4196</c:v>
                </c:pt>
                <c:pt idx="4196">
                  <c:v>4197</c:v>
                </c:pt>
                <c:pt idx="4197">
                  <c:v>4198</c:v>
                </c:pt>
                <c:pt idx="4198">
                  <c:v>4199</c:v>
                </c:pt>
                <c:pt idx="4199">
                  <c:v>4200</c:v>
                </c:pt>
                <c:pt idx="4200">
                  <c:v>4201</c:v>
                </c:pt>
                <c:pt idx="4201">
                  <c:v>4202</c:v>
                </c:pt>
                <c:pt idx="4202">
                  <c:v>4203</c:v>
                </c:pt>
                <c:pt idx="4203">
                  <c:v>4204</c:v>
                </c:pt>
                <c:pt idx="4204">
                  <c:v>4205</c:v>
                </c:pt>
                <c:pt idx="4205">
                  <c:v>4206</c:v>
                </c:pt>
                <c:pt idx="4206">
                  <c:v>4207</c:v>
                </c:pt>
                <c:pt idx="4207">
                  <c:v>4208</c:v>
                </c:pt>
                <c:pt idx="4208">
                  <c:v>4209</c:v>
                </c:pt>
                <c:pt idx="4209">
                  <c:v>4210</c:v>
                </c:pt>
                <c:pt idx="4210">
                  <c:v>4211</c:v>
                </c:pt>
                <c:pt idx="4211">
                  <c:v>4212</c:v>
                </c:pt>
                <c:pt idx="4212">
                  <c:v>4213</c:v>
                </c:pt>
                <c:pt idx="4213">
                  <c:v>4214</c:v>
                </c:pt>
                <c:pt idx="4214">
                  <c:v>4215</c:v>
                </c:pt>
                <c:pt idx="4215">
                  <c:v>4216</c:v>
                </c:pt>
                <c:pt idx="4216">
                  <c:v>4217</c:v>
                </c:pt>
                <c:pt idx="4217">
                  <c:v>4218</c:v>
                </c:pt>
                <c:pt idx="4218">
                  <c:v>4219</c:v>
                </c:pt>
                <c:pt idx="4219">
                  <c:v>4220</c:v>
                </c:pt>
                <c:pt idx="4220">
                  <c:v>4221</c:v>
                </c:pt>
                <c:pt idx="4221">
                  <c:v>4222</c:v>
                </c:pt>
                <c:pt idx="4222">
                  <c:v>4223</c:v>
                </c:pt>
                <c:pt idx="4223">
                  <c:v>4224</c:v>
                </c:pt>
                <c:pt idx="4224">
                  <c:v>4225</c:v>
                </c:pt>
                <c:pt idx="4225">
                  <c:v>4226</c:v>
                </c:pt>
                <c:pt idx="4226">
                  <c:v>4227</c:v>
                </c:pt>
                <c:pt idx="4227">
                  <c:v>4228</c:v>
                </c:pt>
                <c:pt idx="4228">
                  <c:v>4229</c:v>
                </c:pt>
                <c:pt idx="4229">
                  <c:v>4230</c:v>
                </c:pt>
                <c:pt idx="4230">
                  <c:v>4231</c:v>
                </c:pt>
                <c:pt idx="4231">
                  <c:v>4232</c:v>
                </c:pt>
                <c:pt idx="4232">
                  <c:v>4233</c:v>
                </c:pt>
                <c:pt idx="4233">
                  <c:v>4234</c:v>
                </c:pt>
                <c:pt idx="4234">
                  <c:v>4235</c:v>
                </c:pt>
                <c:pt idx="4235">
                  <c:v>4236</c:v>
                </c:pt>
                <c:pt idx="4236">
                  <c:v>4237</c:v>
                </c:pt>
                <c:pt idx="4237">
                  <c:v>4238</c:v>
                </c:pt>
                <c:pt idx="4238">
                  <c:v>4239</c:v>
                </c:pt>
                <c:pt idx="4239">
                  <c:v>4240</c:v>
                </c:pt>
                <c:pt idx="4240">
                  <c:v>4241</c:v>
                </c:pt>
                <c:pt idx="4241">
                  <c:v>4242</c:v>
                </c:pt>
                <c:pt idx="4242">
                  <c:v>4243</c:v>
                </c:pt>
                <c:pt idx="4243">
                  <c:v>4244</c:v>
                </c:pt>
                <c:pt idx="4244">
                  <c:v>4245</c:v>
                </c:pt>
                <c:pt idx="4245">
                  <c:v>4246</c:v>
                </c:pt>
                <c:pt idx="4246">
                  <c:v>4247</c:v>
                </c:pt>
                <c:pt idx="4247">
                  <c:v>4248</c:v>
                </c:pt>
                <c:pt idx="4248">
                  <c:v>4249</c:v>
                </c:pt>
                <c:pt idx="4249">
                  <c:v>4250</c:v>
                </c:pt>
                <c:pt idx="4250">
                  <c:v>4251</c:v>
                </c:pt>
                <c:pt idx="4251">
                  <c:v>4252</c:v>
                </c:pt>
                <c:pt idx="4252">
                  <c:v>4253</c:v>
                </c:pt>
                <c:pt idx="4253">
                  <c:v>4254</c:v>
                </c:pt>
                <c:pt idx="4254">
                  <c:v>4255</c:v>
                </c:pt>
                <c:pt idx="4255">
                  <c:v>4256</c:v>
                </c:pt>
                <c:pt idx="4256">
                  <c:v>4257</c:v>
                </c:pt>
                <c:pt idx="4257">
                  <c:v>4258</c:v>
                </c:pt>
                <c:pt idx="4258">
                  <c:v>4259</c:v>
                </c:pt>
                <c:pt idx="4259">
                  <c:v>4260</c:v>
                </c:pt>
                <c:pt idx="4260">
                  <c:v>4261</c:v>
                </c:pt>
                <c:pt idx="4261">
                  <c:v>4262</c:v>
                </c:pt>
                <c:pt idx="4262">
                  <c:v>4263</c:v>
                </c:pt>
                <c:pt idx="4263">
                  <c:v>4264</c:v>
                </c:pt>
                <c:pt idx="4264">
                  <c:v>4265</c:v>
                </c:pt>
                <c:pt idx="4265">
                  <c:v>4266</c:v>
                </c:pt>
                <c:pt idx="4266">
                  <c:v>4267</c:v>
                </c:pt>
                <c:pt idx="4267">
                  <c:v>4268</c:v>
                </c:pt>
                <c:pt idx="4268">
                  <c:v>4269</c:v>
                </c:pt>
                <c:pt idx="4269">
                  <c:v>4270</c:v>
                </c:pt>
                <c:pt idx="4270">
                  <c:v>4271</c:v>
                </c:pt>
                <c:pt idx="4271">
                  <c:v>4272</c:v>
                </c:pt>
                <c:pt idx="4272">
                  <c:v>4273</c:v>
                </c:pt>
                <c:pt idx="4273">
                  <c:v>4274</c:v>
                </c:pt>
                <c:pt idx="4274">
                  <c:v>4275</c:v>
                </c:pt>
                <c:pt idx="4275">
                  <c:v>4276</c:v>
                </c:pt>
                <c:pt idx="4276">
                  <c:v>4277</c:v>
                </c:pt>
                <c:pt idx="4277">
                  <c:v>4278</c:v>
                </c:pt>
                <c:pt idx="4278">
                  <c:v>4279</c:v>
                </c:pt>
                <c:pt idx="4279">
                  <c:v>4280</c:v>
                </c:pt>
                <c:pt idx="4280">
                  <c:v>4281</c:v>
                </c:pt>
                <c:pt idx="4281">
                  <c:v>4282</c:v>
                </c:pt>
                <c:pt idx="4282">
                  <c:v>4283</c:v>
                </c:pt>
                <c:pt idx="4283">
                  <c:v>4284</c:v>
                </c:pt>
                <c:pt idx="4284">
                  <c:v>4285</c:v>
                </c:pt>
                <c:pt idx="4285">
                  <c:v>4286</c:v>
                </c:pt>
                <c:pt idx="4286">
                  <c:v>4287</c:v>
                </c:pt>
                <c:pt idx="4287">
                  <c:v>4288</c:v>
                </c:pt>
                <c:pt idx="4288">
                  <c:v>4289</c:v>
                </c:pt>
                <c:pt idx="4289">
                  <c:v>4290</c:v>
                </c:pt>
                <c:pt idx="4290">
                  <c:v>4291</c:v>
                </c:pt>
                <c:pt idx="4291">
                  <c:v>4292</c:v>
                </c:pt>
                <c:pt idx="4292">
                  <c:v>4293</c:v>
                </c:pt>
                <c:pt idx="4293">
                  <c:v>4294</c:v>
                </c:pt>
                <c:pt idx="4294">
                  <c:v>4295</c:v>
                </c:pt>
                <c:pt idx="4295">
                  <c:v>4296</c:v>
                </c:pt>
                <c:pt idx="4296">
                  <c:v>4297</c:v>
                </c:pt>
                <c:pt idx="4297">
                  <c:v>4298</c:v>
                </c:pt>
                <c:pt idx="4298">
                  <c:v>4299</c:v>
                </c:pt>
                <c:pt idx="4299">
                  <c:v>4300</c:v>
                </c:pt>
                <c:pt idx="4300">
                  <c:v>4301</c:v>
                </c:pt>
                <c:pt idx="4301">
                  <c:v>4302</c:v>
                </c:pt>
                <c:pt idx="4302">
                  <c:v>4303</c:v>
                </c:pt>
                <c:pt idx="4303">
                  <c:v>4304</c:v>
                </c:pt>
                <c:pt idx="4304">
                  <c:v>4305</c:v>
                </c:pt>
                <c:pt idx="4305">
                  <c:v>4306</c:v>
                </c:pt>
                <c:pt idx="4306">
                  <c:v>4307</c:v>
                </c:pt>
                <c:pt idx="4307">
                  <c:v>4308</c:v>
                </c:pt>
                <c:pt idx="4308">
                  <c:v>4309</c:v>
                </c:pt>
                <c:pt idx="4309">
                  <c:v>4310</c:v>
                </c:pt>
                <c:pt idx="4310">
                  <c:v>4311</c:v>
                </c:pt>
                <c:pt idx="4311">
                  <c:v>4312</c:v>
                </c:pt>
                <c:pt idx="4312">
                  <c:v>4313</c:v>
                </c:pt>
                <c:pt idx="4313">
                  <c:v>4314</c:v>
                </c:pt>
                <c:pt idx="4314">
                  <c:v>4315</c:v>
                </c:pt>
                <c:pt idx="4315">
                  <c:v>4316</c:v>
                </c:pt>
                <c:pt idx="4316">
                  <c:v>4317</c:v>
                </c:pt>
                <c:pt idx="4317">
                  <c:v>4318</c:v>
                </c:pt>
                <c:pt idx="4318">
                  <c:v>4319</c:v>
                </c:pt>
                <c:pt idx="4319">
                  <c:v>4320</c:v>
                </c:pt>
                <c:pt idx="4320">
                  <c:v>4321</c:v>
                </c:pt>
                <c:pt idx="4321">
                  <c:v>4322</c:v>
                </c:pt>
                <c:pt idx="4322">
                  <c:v>4323</c:v>
                </c:pt>
                <c:pt idx="4323">
                  <c:v>4324</c:v>
                </c:pt>
                <c:pt idx="4324">
                  <c:v>4325</c:v>
                </c:pt>
                <c:pt idx="4325">
                  <c:v>4326</c:v>
                </c:pt>
                <c:pt idx="4326">
                  <c:v>4327</c:v>
                </c:pt>
                <c:pt idx="4327">
                  <c:v>4328</c:v>
                </c:pt>
                <c:pt idx="4328">
                  <c:v>4329</c:v>
                </c:pt>
                <c:pt idx="4329">
                  <c:v>4330</c:v>
                </c:pt>
                <c:pt idx="4330">
                  <c:v>4331</c:v>
                </c:pt>
                <c:pt idx="4331">
                  <c:v>4332</c:v>
                </c:pt>
                <c:pt idx="4332">
                  <c:v>4333</c:v>
                </c:pt>
                <c:pt idx="4333">
                  <c:v>4334</c:v>
                </c:pt>
                <c:pt idx="4334">
                  <c:v>4335</c:v>
                </c:pt>
                <c:pt idx="4335">
                  <c:v>4336</c:v>
                </c:pt>
                <c:pt idx="4336">
                  <c:v>4337</c:v>
                </c:pt>
                <c:pt idx="4337">
                  <c:v>4338</c:v>
                </c:pt>
                <c:pt idx="4338">
                  <c:v>4339</c:v>
                </c:pt>
                <c:pt idx="4339">
                  <c:v>4340</c:v>
                </c:pt>
                <c:pt idx="4340">
                  <c:v>4341</c:v>
                </c:pt>
                <c:pt idx="4341">
                  <c:v>4342</c:v>
                </c:pt>
                <c:pt idx="4342">
                  <c:v>4343</c:v>
                </c:pt>
                <c:pt idx="4343">
                  <c:v>4344</c:v>
                </c:pt>
                <c:pt idx="4344">
                  <c:v>4345</c:v>
                </c:pt>
                <c:pt idx="4345">
                  <c:v>4346</c:v>
                </c:pt>
                <c:pt idx="4346">
                  <c:v>4347</c:v>
                </c:pt>
                <c:pt idx="4347">
                  <c:v>4348</c:v>
                </c:pt>
                <c:pt idx="4348">
                  <c:v>4349</c:v>
                </c:pt>
                <c:pt idx="4349">
                  <c:v>4350</c:v>
                </c:pt>
                <c:pt idx="4350">
                  <c:v>4351</c:v>
                </c:pt>
                <c:pt idx="4351">
                  <c:v>4352</c:v>
                </c:pt>
                <c:pt idx="4352">
                  <c:v>4353</c:v>
                </c:pt>
                <c:pt idx="4353">
                  <c:v>4354</c:v>
                </c:pt>
                <c:pt idx="4354">
                  <c:v>4355</c:v>
                </c:pt>
                <c:pt idx="4355">
                  <c:v>4356</c:v>
                </c:pt>
                <c:pt idx="4356">
                  <c:v>4357</c:v>
                </c:pt>
                <c:pt idx="4357">
                  <c:v>4358</c:v>
                </c:pt>
                <c:pt idx="4358">
                  <c:v>4359</c:v>
                </c:pt>
                <c:pt idx="4359">
                  <c:v>4360</c:v>
                </c:pt>
                <c:pt idx="4360">
                  <c:v>4361</c:v>
                </c:pt>
                <c:pt idx="4361">
                  <c:v>4362</c:v>
                </c:pt>
                <c:pt idx="4362">
                  <c:v>4363</c:v>
                </c:pt>
                <c:pt idx="4363">
                  <c:v>4364</c:v>
                </c:pt>
                <c:pt idx="4364">
                  <c:v>4365</c:v>
                </c:pt>
                <c:pt idx="4365">
                  <c:v>4366</c:v>
                </c:pt>
                <c:pt idx="4366">
                  <c:v>4367</c:v>
                </c:pt>
                <c:pt idx="4367">
                  <c:v>4368</c:v>
                </c:pt>
                <c:pt idx="4368">
                  <c:v>4369</c:v>
                </c:pt>
                <c:pt idx="4369">
                  <c:v>4370</c:v>
                </c:pt>
                <c:pt idx="4370">
                  <c:v>4371</c:v>
                </c:pt>
                <c:pt idx="4371">
                  <c:v>4372</c:v>
                </c:pt>
                <c:pt idx="4372">
                  <c:v>4373</c:v>
                </c:pt>
                <c:pt idx="4373">
                  <c:v>4374</c:v>
                </c:pt>
                <c:pt idx="4374">
                  <c:v>4375</c:v>
                </c:pt>
                <c:pt idx="4375">
                  <c:v>4376</c:v>
                </c:pt>
                <c:pt idx="4376">
                  <c:v>4377</c:v>
                </c:pt>
                <c:pt idx="4377">
                  <c:v>4378</c:v>
                </c:pt>
                <c:pt idx="4378">
                  <c:v>4379</c:v>
                </c:pt>
                <c:pt idx="4379">
                  <c:v>4380</c:v>
                </c:pt>
                <c:pt idx="4380">
                  <c:v>4381</c:v>
                </c:pt>
                <c:pt idx="4381">
                  <c:v>4382</c:v>
                </c:pt>
                <c:pt idx="4382">
                  <c:v>4383</c:v>
                </c:pt>
                <c:pt idx="4383">
                  <c:v>4384</c:v>
                </c:pt>
                <c:pt idx="4384">
                  <c:v>4385</c:v>
                </c:pt>
                <c:pt idx="4385">
                  <c:v>4386</c:v>
                </c:pt>
                <c:pt idx="4386">
                  <c:v>4387</c:v>
                </c:pt>
                <c:pt idx="4387">
                  <c:v>4388</c:v>
                </c:pt>
                <c:pt idx="4388">
                  <c:v>4389</c:v>
                </c:pt>
                <c:pt idx="4389">
                  <c:v>4390</c:v>
                </c:pt>
                <c:pt idx="4390">
                  <c:v>4391</c:v>
                </c:pt>
                <c:pt idx="4391">
                  <c:v>4392</c:v>
                </c:pt>
                <c:pt idx="4392">
                  <c:v>4393</c:v>
                </c:pt>
                <c:pt idx="4393">
                  <c:v>4394</c:v>
                </c:pt>
                <c:pt idx="4394">
                  <c:v>4395</c:v>
                </c:pt>
                <c:pt idx="4395">
                  <c:v>4396</c:v>
                </c:pt>
                <c:pt idx="4396">
                  <c:v>4397</c:v>
                </c:pt>
                <c:pt idx="4397">
                  <c:v>4398</c:v>
                </c:pt>
                <c:pt idx="4398">
                  <c:v>4399</c:v>
                </c:pt>
                <c:pt idx="4399">
                  <c:v>4400</c:v>
                </c:pt>
                <c:pt idx="4400">
                  <c:v>4401</c:v>
                </c:pt>
                <c:pt idx="4401">
                  <c:v>4402</c:v>
                </c:pt>
                <c:pt idx="4402">
                  <c:v>4403</c:v>
                </c:pt>
                <c:pt idx="4403">
                  <c:v>4404</c:v>
                </c:pt>
                <c:pt idx="4404">
                  <c:v>4405</c:v>
                </c:pt>
                <c:pt idx="4405">
                  <c:v>4406</c:v>
                </c:pt>
                <c:pt idx="4406">
                  <c:v>4407</c:v>
                </c:pt>
                <c:pt idx="4407">
                  <c:v>4408</c:v>
                </c:pt>
                <c:pt idx="4408">
                  <c:v>4409</c:v>
                </c:pt>
                <c:pt idx="4409">
                  <c:v>4410</c:v>
                </c:pt>
                <c:pt idx="4410">
                  <c:v>4411</c:v>
                </c:pt>
                <c:pt idx="4411">
                  <c:v>4412</c:v>
                </c:pt>
                <c:pt idx="4412">
                  <c:v>4413</c:v>
                </c:pt>
                <c:pt idx="4413">
                  <c:v>4414</c:v>
                </c:pt>
                <c:pt idx="4414">
                  <c:v>4415</c:v>
                </c:pt>
                <c:pt idx="4415">
                  <c:v>4416</c:v>
                </c:pt>
                <c:pt idx="4416">
                  <c:v>4417</c:v>
                </c:pt>
                <c:pt idx="4417">
                  <c:v>4418</c:v>
                </c:pt>
                <c:pt idx="4418">
                  <c:v>4419</c:v>
                </c:pt>
                <c:pt idx="4419">
                  <c:v>4420</c:v>
                </c:pt>
                <c:pt idx="4420">
                  <c:v>4421</c:v>
                </c:pt>
                <c:pt idx="4421">
                  <c:v>4422</c:v>
                </c:pt>
                <c:pt idx="4422">
                  <c:v>4423</c:v>
                </c:pt>
                <c:pt idx="4423">
                  <c:v>4424</c:v>
                </c:pt>
                <c:pt idx="4424">
                  <c:v>4425</c:v>
                </c:pt>
                <c:pt idx="4425">
                  <c:v>4426</c:v>
                </c:pt>
                <c:pt idx="4426">
                  <c:v>4427</c:v>
                </c:pt>
                <c:pt idx="4427">
                  <c:v>4428</c:v>
                </c:pt>
                <c:pt idx="4428">
                  <c:v>4429</c:v>
                </c:pt>
                <c:pt idx="4429">
                  <c:v>4430</c:v>
                </c:pt>
                <c:pt idx="4430">
                  <c:v>4431</c:v>
                </c:pt>
                <c:pt idx="4431">
                  <c:v>4432</c:v>
                </c:pt>
                <c:pt idx="4432">
                  <c:v>4433</c:v>
                </c:pt>
                <c:pt idx="4433">
                  <c:v>4434</c:v>
                </c:pt>
                <c:pt idx="4434">
                  <c:v>4435</c:v>
                </c:pt>
                <c:pt idx="4435">
                  <c:v>4436</c:v>
                </c:pt>
                <c:pt idx="4436">
                  <c:v>4437</c:v>
                </c:pt>
                <c:pt idx="4437">
                  <c:v>4438</c:v>
                </c:pt>
                <c:pt idx="4438">
                  <c:v>4439</c:v>
                </c:pt>
                <c:pt idx="4439">
                  <c:v>4440</c:v>
                </c:pt>
                <c:pt idx="4440">
                  <c:v>4441</c:v>
                </c:pt>
                <c:pt idx="4441">
                  <c:v>4442</c:v>
                </c:pt>
                <c:pt idx="4442">
                  <c:v>4443</c:v>
                </c:pt>
                <c:pt idx="4443">
                  <c:v>4444</c:v>
                </c:pt>
                <c:pt idx="4444">
                  <c:v>4445</c:v>
                </c:pt>
                <c:pt idx="4445">
                  <c:v>4446</c:v>
                </c:pt>
                <c:pt idx="4446">
                  <c:v>4447</c:v>
                </c:pt>
                <c:pt idx="4447">
                  <c:v>4448</c:v>
                </c:pt>
                <c:pt idx="4448">
                  <c:v>4449</c:v>
                </c:pt>
                <c:pt idx="4449">
                  <c:v>4450</c:v>
                </c:pt>
                <c:pt idx="4450">
                  <c:v>4451</c:v>
                </c:pt>
                <c:pt idx="4451">
                  <c:v>4452</c:v>
                </c:pt>
                <c:pt idx="4452">
                  <c:v>4453</c:v>
                </c:pt>
                <c:pt idx="4453">
                  <c:v>4454</c:v>
                </c:pt>
                <c:pt idx="4454">
                  <c:v>4455</c:v>
                </c:pt>
                <c:pt idx="4455">
                  <c:v>4456</c:v>
                </c:pt>
                <c:pt idx="4456">
                  <c:v>4457</c:v>
                </c:pt>
                <c:pt idx="4457">
                  <c:v>4458</c:v>
                </c:pt>
                <c:pt idx="4458">
                  <c:v>4459</c:v>
                </c:pt>
                <c:pt idx="4459">
                  <c:v>4460</c:v>
                </c:pt>
                <c:pt idx="4460">
                  <c:v>4461</c:v>
                </c:pt>
                <c:pt idx="4461">
                  <c:v>4462</c:v>
                </c:pt>
                <c:pt idx="4462">
                  <c:v>4463</c:v>
                </c:pt>
                <c:pt idx="4463">
                  <c:v>4464</c:v>
                </c:pt>
                <c:pt idx="4464">
                  <c:v>4465</c:v>
                </c:pt>
                <c:pt idx="4465">
                  <c:v>4466</c:v>
                </c:pt>
                <c:pt idx="4466">
                  <c:v>4467</c:v>
                </c:pt>
                <c:pt idx="4467">
                  <c:v>4468</c:v>
                </c:pt>
                <c:pt idx="4468">
                  <c:v>4469</c:v>
                </c:pt>
                <c:pt idx="4469">
                  <c:v>4470</c:v>
                </c:pt>
                <c:pt idx="4470">
                  <c:v>4471</c:v>
                </c:pt>
                <c:pt idx="4471">
                  <c:v>4472</c:v>
                </c:pt>
                <c:pt idx="4472">
                  <c:v>4473</c:v>
                </c:pt>
                <c:pt idx="4473">
                  <c:v>4474</c:v>
                </c:pt>
                <c:pt idx="4474">
                  <c:v>4475</c:v>
                </c:pt>
                <c:pt idx="4475">
                  <c:v>4476</c:v>
                </c:pt>
                <c:pt idx="4476">
                  <c:v>4477</c:v>
                </c:pt>
                <c:pt idx="4477">
                  <c:v>4478</c:v>
                </c:pt>
                <c:pt idx="4478">
                  <c:v>4479</c:v>
                </c:pt>
                <c:pt idx="4479">
                  <c:v>4480</c:v>
                </c:pt>
                <c:pt idx="4480">
                  <c:v>4481</c:v>
                </c:pt>
                <c:pt idx="4481">
                  <c:v>4482</c:v>
                </c:pt>
                <c:pt idx="4482">
                  <c:v>4483</c:v>
                </c:pt>
                <c:pt idx="4483">
                  <c:v>4484</c:v>
                </c:pt>
                <c:pt idx="4484">
                  <c:v>4485</c:v>
                </c:pt>
                <c:pt idx="4485">
                  <c:v>4486</c:v>
                </c:pt>
                <c:pt idx="4486">
                  <c:v>4487</c:v>
                </c:pt>
                <c:pt idx="4487">
                  <c:v>4488</c:v>
                </c:pt>
                <c:pt idx="4488">
                  <c:v>4489</c:v>
                </c:pt>
                <c:pt idx="4489">
                  <c:v>4490</c:v>
                </c:pt>
                <c:pt idx="4490">
                  <c:v>4491</c:v>
                </c:pt>
                <c:pt idx="4491">
                  <c:v>4492</c:v>
                </c:pt>
                <c:pt idx="4492">
                  <c:v>4493</c:v>
                </c:pt>
                <c:pt idx="4493">
                  <c:v>4494</c:v>
                </c:pt>
                <c:pt idx="4494">
                  <c:v>4495</c:v>
                </c:pt>
                <c:pt idx="4495">
                  <c:v>4496</c:v>
                </c:pt>
                <c:pt idx="4496">
                  <c:v>4497</c:v>
                </c:pt>
                <c:pt idx="4497">
                  <c:v>4498</c:v>
                </c:pt>
                <c:pt idx="4498">
                  <c:v>4499</c:v>
                </c:pt>
                <c:pt idx="4499">
                  <c:v>4500</c:v>
                </c:pt>
                <c:pt idx="4500">
                  <c:v>4501</c:v>
                </c:pt>
                <c:pt idx="4501">
                  <c:v>4502</c:v>
                </c:pt>
                <c:pt idx="4502">
                  <c:v>4503</c:v>
                </c:pt>
                <c:pt idx="4503">
                  <c:v>4504</c:v>
                </c:pt>
                <c:pt idx="4504">
                  <c:v>4505</c:v>
                </c:pt>
                <c:pt idx="4505">
                  <c:v>4506</c:v>
                </c:pt>
                <c:pt idx="4506">
                  <c:v>4507</c:v>
                </c:pt>
                <c:pt idx="4507">
                  <c:v>4508</c:v>
                </c:pt>
                <c:pt idx="4508">
                  <c:v>4509</c:v>
                </c:pt>
                <c:pt idx="4509">
                  <c:v>4510</c:v>
                </c:pt>
                <c:pt idx="4510">
                  <c:v>4511</c:v>
                </c:pt>
                <c:pt idx="4511">
                  <c:v>4512</c:v>
                </c:pt>
                <c:pt idx="4512">
                  <c:v>4513</c:v>
                </c:pt>
                <c:pt idx="4513">
                  <c:v>4514</c:v>
                </c:pt>
                <c:pt idx="4514">
                  <c:v>4515</c:v>
                </c:pt>
                <c:pt idx="4515">
                  <c:v>4516</c:v>
                </c:pt>
                <c:pt idx="4516">
                  <c:v>4517</c:v>
                </c:pt>
                <c:pt idx="4517">
                  <c:v>4518</c:v>
                </c:pt>
                <c:pt idx="4518">
                  <c:v>4519</c:v>
                </c:pt>
                <c:pt idx="4519">
                  <c:v>4520</c:v>
                </c:pt>
                <c:pt idx="4520">
                  <c:v>4521</c:v>
                </c:pt>
                <c:pt idx="4521">
                  <c:v>4522</c:v>
                </c:pt>
                <c:pt idx="4522">
                  <c:v>4523</c:v>
                </c:pt>
                <c:pt idx="4523">
                  <c:v>4524</c:v>
                </c:pt>
                <c:pt idx="4524">
                  <c:v>4525</c:v>
                </c:pt>
                <c:pt idx="4525">
                  <c:v>4526</c:v>
                </c:pt>
                <c:pt idx="4526">
                  <c:v>4527</c:v>
                </c:pt>
                <c:pt idx="4527">
                  <c:v>4528</c:v>
                </c:pt>
                <c:pt idx="4528">
                  <c:v>4529</c:v>
                </c:pt>
                <c:pt idx="4529">
                  <c:v>4530</c:v>
                </c:pt>
                <c:pt idx="4530">
                  <c:v>4531</c:v>
                </c:pt>
                <c:pt idx="4531">
                  <c:v>4532</c:v>
                </c:pt>
                <c:pt idx="4532">
                  <c:v>4533</c:v>
                </c:pt>
                <c:pt idx="4533">
                  <c:v>4534</c:v>
                </c:pt>
                <c:pt idx="4534">
                  <c:v>4535</c:v>
                </c:pt>
                <c:pt idx="4535">
                  <c:v>4536</c:v>
                </c:pt>
                <c:pt idx="4536">
                  <c:v>4537</c:v>
                </c:pt>
                <c:pt idx="4537">
                  <c:v>4538</c:v>
                </c:pt>
                <c:pt idx="4538">
                  <c:v>4539</c:v>
                </c:pt>
                <c:pt idx="4539">
                  <c:v>4540</c:v>
                </c:pt>
                <c:pt idx="4540">
                  <c:v>4541</c:v>
                </c:pt>
                <c:pt idx="4541">
                  <c:v>4542</c:v>
                </c:pt>
                <c:pt idx="4542">
                  <c:v>4543</c:v>
                </c:pt>
                <c:pt idx="4543">
                  <c:v>4544</c:v>
                </c:pt>
                <c:pt idx="4544">
                  <c:v>4545</c:v>
                </c:pt>
                <c:pt idx="4545">
                  <c:v>4546</c:v>
                </c:pt>
                <c:pt idx="4546">
                  <c:v>4547</c:v>
                </c:pt>
                <c:pt idx="4547">
                  <c:v>4548</c:v>
                </c:pt>
                <c:pt idx="4548">
                  <c:v>4549</c:v>
                </c:pt>
                <c:pt idx="4549">
                  <c:v>4550</c:v>
                </c:pt>
                <c:pt idx="4550">
                  <c:v>4551</c:v>
                </c:pt>
                <c:pt idx="4551">
                  <c:v>4552</c:v>
                </c:pt>
                <c:pt idx="4552">
                  <c:v>4553</c:v>
                </c:pt>
                <c:pt idx="4553">
                  <c:v>4554</c:v>
                </c:pt>
                <c:pt idx="4554">
                  <c:v>4555</c:v>
                </c:pt>
                <c:pt idx="4555">
                  <c:v>4556</c:v>
                </c:pt>
                <c:pt idx="4556">
                  <c:v>4557</c:v>
                </c:pt>
                <c:pt idx="4557">
                  <c:v>4558</c:v>
                </c:pt>
                <c:pt idx="4558">
                  <c:v>4559</c:v>
                </c:pt>
                <c:pt idx="4559">
                  <c:v>4560</c:v>
                </c:pt>
                <c:pt idx="4560">
                  <c:v>4561</c:v>
                </c:pt>
                <c:pt idx="4561">
                  <c:v>4562</c:v>
                </c:pt>
                <c:pt idx="4562">
                  <c:v>4563</c:v>
                </c:pt>
                <c:pt idx="4563">
                  <c:v>4564</c:v>
                </c:pt>
                <c:pt idx="4564">
                  <c:v>4565</c:v>
                </c:pt>
                <c:pt idx="4565">
                  <c:v>4566</c:v>
                </c:pt>
                <c:pt idx="4566">
                  <c:v>4567</c:v>
                </c:pt>
                <c:pt idx="4567">
                  <c:v>4568</c:v>
                </c:pt>
                <c:pt idx="4568">
                  <c:v>4569</c:v>
                </c:pt>
                <c:pt idx="4569">
                  <c:v>4570</c:v>
                </c:pt>
                <c:pt idx="4570">
                  <c:v>4571</c:v>
                </c:pt>
                <c:pt idx="4571">
                  <c:v>4572</c:v>
                </c:pt>
                <c:pt idx="4572">
                  <c:v>4573</c:v>
                </c:pt>
                <c:pt idx="4573">
                  <c:v>4574</c:v>
                </c:pt>
                <c:pt idx="4574">
                  <c:v>4575</c:v>
                </c:pt>
                <c:pt idx="4575">
                  <c:v>4576</c:v>
                </c:pt>
                <c:pt idx="4576">
                  <c:v>4577</c:v>
                </c:pt>
                <c:pt idx="4577">
                  <c:v>4578</c:v>
                </c:pt>
                <c:pt idx="4578">
                  <c:v>4579</c:v>
                </c:pt>
                <c:pt idx="4579">
                  <c:v>4580</c:v>
                </c:pt>
                <c:pt idx="4580">
                  <c:v>4581</c:v>
                </c:pt>
                <c:pt idx="4581">
                  <c:v>4582</c:v>
                </c:pt>
                <c:pt idx="4582">
                  <c:v>4583</c:v>
                </c:pt>
                <c:pt idx="4583">
                  <c:v>4584</c:v>
                </c:pt>
                <c:pt idx="4584">
                  <c:v>4585</c:v>
                </c:pt>
                <c:pt idx="4585">
                  <c:v>4586</c:v>
                </c:pt>
                <c:pt idx="4586">
                  <c:v>4587</c:v>
                </c:pt>
                <c:pt idx="4587">
                  <c:v>4588</c:v>
                </c:pt>
                <c:pt idx="4588">
                  <c:v>4589</c:v>
                </c:pt>
                <c:pt idx="4589">
                  <c:v>4590</c:v>
                </c:pt>
                <c:pt idx="4590">
                  <c:v>4591</c:v>
                </c:pt>
                <c:pt idx="4591">
                  <c:v>4592</c:v>
                </c:pt>
                <c:pt idx="4592">
                  <c:v>4593</c:v>
                </c:pt>
                <c:pt idx="4593">
                  <c:v>4594</c:v>
                </c:pt>
                <c:pt idx="4594">
                  <c:v>4595</c:v>
                </c:pt>
                <c:pt idx="4595">
                  <c:v>4596</c:v>
                </c:pt>
                <c:pt idx="4596">
                  <c:v>4597</c:v>
                </c:pt>
                <c:pt idx="4597">
                  <c:v>4598</c:v>
                </c:pt>
                <c:pt idx="4598">
                  <c:v>4599</c:v>
                </c:pt>
                <c:pt idx="4599">
                  <c:v>4600</c:v>
                </c:pt>
                <c:pt idx="4600">
                  <c:v>4601</c:v>
                </c:pt>
                <c:pt idx="4601">
                  <c:v>4602</c:v>
                </c:pt>
                <c:pt idx="4602">
                  <c:v>4603</c:v>
                </c:pt>
                <c:pt idx="4603">
                  <c:v>4604</c:v>
                </c:pt>
                <c:pt idx="4604">
                  <c:v>4605</c:v>
                </c:pt>
                <c:pt idx="4605">
                  <c:v>4606</c:v>
                </c:pt>
                <c:pt idx="4606">
                  <c:v>4607</c:v>
                </c:pt>
                <c:pt idx="4607">
                  <c:v>4608</c:v>
                </c:pt>
                <c:pt idx="4608">
                  <c:v>4609</c:v>
                </c:pt>
                <c:pt idx="4609">
                  <c:v>4610</c:v>
                </c:pt>
                <c:pt idx="4610">
                  <c:v>4611</c:v>
                </c:pt>
                <c:pt idx="4611">
                  <c:v>4612</c:v>
                </c:pt>
                <c:pt idx="4612">
                  <c:v>4613</c:v>
                </c:pt>
                <c:pt idx="4613">
                  <c:v>4614</c:v>
                </c:pt>
                <c:pt idx="4614">
                  <c:v>4615</c:v>
                </c:pt>
                <c:pt idx="4615">
                  <c:v>4616</c:v>
                </c:pt>
                <c:pt idx="4616">
                  <c:v>4617</c:v>
                </c:pt>
                <c:pt idx="4617">
                  <c:v>4618</c:v>
                </c:pt>
                <c:pt idx="4618">
                  <c:v>4619</c:v>
                </c:pt>
                <c:pt idx="4619">
                  <c:v>4620</c:v>
                </c:pt>
                <c:pt idx="4620">
                  <c:v>4621</c:v>
                </c:pt>
                <c:pt idx="4621">
                  <c:v>4622</c:v>
                </c:pt>
                <c:pt idx="4622">
                  <c:v>4623</c:v>
                </c:pt>
                <c:pt idx="4623">
                  <c:v>4624</c:v>
                </c:pt>
                <c:pt idx="4624">
                  <c:v>4625</c:v>
                </c:pt>
                <c:pt idx="4625">
                  <c:v>4626</c:v>
                </c:pt>
                <c:pt idx="4626">
                  <c:v>4627</c:v>
                </c:pt>
                <c:pt idx="4627">
                  <c:v>4628</c:v>
                </c:pt>
                <c:pt idx="4628">
                  <c:v>4629</c:v>
                </c:pt>
                <c:pt idx="4629">
                  <c:v>4630</c:v>
                </c:pt>
                <c:pt idx="4630">
                  <c:v>4631</c:v>
                </c:pt>
                <c:pt idx="4631">
                  <c:v>4632</c:v>
                </c:pt>
                <c:pt idx="4632">
                  <c:v>4633</c:v>
                </c:pt>
                <c:pt idx="4633">
                  <c:v>4634</c:v>
                </c:pt>
                <c:pt idx="4634">
                  <c:v>4635</c:v>
                </c:pt>
                <c:pt idx="4635">
                  <c:v>4636</c:v>
                </c:pt>
                <c:pt idx="4636">
                  <c:v>4637</c:v>
                </c:pt>
                <c:pt idx="4637">
                  <c:v>4638</c:v>
                </c:pt>
                <c:pt idx="4638">
                  <c:v>4639</c:v>
                </c:pt>
                <c:pt idx="4639">
                  <c:v>4640</c:v>
                </c:pt>
                <c:pt idx="4640">
                  <c:v>4641</c:v>
                </c:pt>
                <c:pt idx="4641">
                  <c:v>4642</c:v>
                </c:pt>
                <c:pt idx="4642">
                  <c:v>4643</c:v>
                </c:pt>
                <c:pt idx="4643">
                  <c:v>4644</c:v>
                </c:pt>
                <c:pt idx="4644">
                  <c:v>4645</c:v>
                </c:pt>
                <c:pt idx="4645">
                  <c:v>4646</c:v>
                </c:pt>
                <c:pt idx="4646">
                  <c:v>4647</c:v>
                </c:pt>
                <c:pt idx="4647">
                  <c:v>4648</c:v>
                </c:pt>
                <c:pt idx="4648">
                  <c:v>4649</c:v>
                </c:pt>
                <c:pt idx="4649">
                  <c:v>4650</c:v>
                </c:pt>
                <c:pt idx="4650">
                  <c:v>4651</c:v>
                </c:pt>
                <c:pt idx="4651">
                  <c:v>4652</c:v>
                </c:pt>
                <c:pt idx="4652">
                  <c:v>4653</c:v>
                </c:pt>
                <c:pt idx="4653">
                  <c:v>4654</c:v>
                </c:pt>
                <c:pt idx="4654">
                  <c:v>4655</c:v>
                </c:pt>
                <c:pt idx="4655">
                  <c:v>4656</c:v>
                </c:pt>
                <c:pt idx="4656">
                  <c:v>4657</c:v>
                </c:pt>
                <c:pt idx="4657">
                  <c:v>4658</c:v>
                </c:pt>
                <c:pt idx="4658">
                  <c:v>4659</c:v>
                </c:pt>
                <c:pt idx="4659">
                  <c:v>4660</c:v>
                </c:pt>
                <c:pt idx="4660">
                  <c:v>4661</c:v>
                </c:pt>
                <c:pt idx="4661">
                  <c:v>4662</c:v>
                </c:pt>
                <c:pt idx="4662">
                  <c:v>4663</c:v>
                </c:pt>
                <c:pt idx="4663">
                  <c:v>4664</c:v>
                </c:pt>
                <c:pt idx="4664">
                  <c:v>4665</c:v>
                </c:pt>
                <c:pt idx="4665">
                  <c:v>4666</c:v>
                </c:pt>
                <c:pt idx="4666">
                  <c:v>4667</c:v>
                </c:pt>
                <c:pt idx="4667">
                  <c:v>4668</c:v>
                </c:pt>
                <c:pt idx="4668">
                  <c:v>4669</c:v>
                </c:pt>
                <c:pt idx="4669">
                  <c:v>4670</c:v>
                </c:pt>
                <c:pt idx="4670">
                  <c:v>4671</c:v>
                </c:pt>
                <c:pt idx="4671">
                  <c:v>4672</c:v>
                </c:pt>
                <c:pt idx="4672">
                  <c:v>4673</c:v>
                </c:pt>
                <c:pt idx="4673">
                  <c:v>4674</c:v>
                </c:pt>
                <c:pt idx="4674">
                  <c:v>4675</c:v>
                </c:pt>
                <c:pt idx="4675">
                  <c:v>4676</c:v>
                </c:pt>
                <c:pt idx="4676">
                  <c:v>4677</c:v>
                </c:pt>
                <c:pt idx="4677">
                  <c:v>4678</c:v>
                </c:pt>
                <c:pt idx="4678">
                  <c:v>4679</c:v>
                </c:pt>
                <c:pt idx="4679">
                  <c:v>4680</c:v>
                </c:pt>
                <c:pt idx="4680">
                  <c:v>4681</c:v>
                </c:pt>
                <c:pt idx="4681">
                  <c:v>4682</c:v>
                </c:pt>
                <c:pt idx="4682">
                  <c:v>4683</c:v>
                </c:pt>
                <c:pt idx="4683">
                  <c:v>4684</c:v>
                </c:pt>
                <c:pt idx="4684">
                  <c:v>4685</c:v>
                </c:pt>
                <c:pt idx="4685">
                  <c:v>4686</c:v>
                </c:pt>
                <c:pt idx="4686">
                  <c:v>4687</c:v>
                </c:pt>
                <c:pt idx="4687">
                  <c:v>4688</c:v>
                </c:pt>
                <c:pt idx="4688">
                  <c:v>4689</c:v>
                </c:pt>
                <c:pt idx="4689">
                  <c:v>4690</c:v>
                </c:pt>
                <c:pt idx="4690">
                  <c:v>4691</c:v>
                </c:pt>
                <c:pt idx="4691">
                  <c:v>4692</c:v>
                </c:pt>
                <c:pt idx="4692">
                  <c:v>4693</c:v>
                </c:pt>
                <c:pt idx="4693">
                  <c:v>4694</c:v>
                </c:pt>
                <c:pt idx="4694">
                  <c:v>4695</c:v>
                </c:pt>
                <c:pt idx="4695">
                  <c:v>4696</c:v>
                </c:pt>
                <c:pt idx="4696">
                  <c:v>4697</c:v>
                </c:pt>
                <c:pt idx="4697">
                  <c:v>4698</c:v>
                </c:pt>
                <c:pt idx="4698">
                  <c:v>4699</c:v>
                </c:pt>
                <c:pt idx="4699">
                  <c:v>4700</c:v>
                </c:pt>
                <c:pt idx="4700">
                  <c:v>4701</c:v>
                </c:pt>
                <c:pt idx="4701">
                  <c:v>4702</c:v>
                </c:pt>
                <c:pt idx="4702">
                  <c:v>4703</c:v>
                </c:pt>
                <c:pt idx="4703">
                  <c:v>4704</c:v>
                </c:pt>
                <c:pt idx="4704">
                  <c:v>4705</c:v>
                </c:pt>
                <c:pt idx="4705">
                  <c:v>4706</c:v>
                </c:pt>
                <c:pt idx="4706">
                  <c:v>4707</c:v>
                </c:pt>
                <c:pt idx="4707">
                  <c:v>4708</c:v>
                </c:pt>
                <c:pt idx="4708">
                  <c:v>4709</c:v>
                </c:pt>
                <c:pt idx="4709">
                  <c:v>4710</c:v>
                </c:pt>
                <c:pt idx="4710">
                  <c:v>4711</c:v>
                </c:pt>
                <c:pt idx="4711">
                  <c:v>4712</c:v>
                </c:pt>
                <c:pt idx="4712">
                  <c:v>4713</c:v>
                </c:pt>
                <c:pt idx="4713">
                  <c:v>4714</c:v>
                </c:pt>
                <c:pt idx="4714">
                  <c:v>4715</c:v>
                </c:pt>
                <c:pt idx="4715">
                  <c:v>4716</c:v>
                </c:pt>
                <c:pt idx="4716">
                  <c:v>4717</c:v>
                </c:pt>
                <c:pt idx="4717">
                  <c:v>4718</c:v>
                </c:pt>
                <c:pt idx="4718">
                  <c:v>4719</c:v>
                </c:pt>
                <c:pt idx="4719">
                  <c:v>4720</c:v>
                </c:pt>
                <c:pt idx="4720">
                  <c:v>4721</c:v>
                </c:pt>
                <c:pt idx="4721">
                  <c:v>4722</c:v>
                </c:pt>
                <c:pt idx="4722">
                  <c:v>4723</c:v>
                </c:pt>
                <c:pt idx="4723">
                  <c:v>4724</c:v>
                </c:pt>
                <c:pt idx="4724">
                  <c:v>4725</c:v>
                </c:pt>
                <c:pt idx="4725">
                  <c:v>4726</c:v>
                </c:pt>
                <c:pt idx="4726">
                  <c:v>4727</c:v>
                </c:pt>
                <c:pt idx="4727">
                  <c:v>4728</c:v>
                </c:pt>
                <c:pt idx="4728">
                  <c:v>4729</c:v>
                </c:pt>
                <c:pt idx="4729">
                  <c:v>4730</c:v>
                </c:pt>
                <c:pt idx="4730">
                  <c:v>4731</c:v>
                </c:pt>
                <c:pt idx="4731">
                  <c:v>4732</c:v>
                </c:pt>
                <c:pt idx="4732">
                  <c:v>4733</c:v>
                </c:pt>
                <c:pt idx="4733">
                  <c:v>4734</c:v>
                </c:pt>
                <c:pt idx="4734">
                  <c:v>4735</c:v>
                </c:pt>
                <c:pt idx="4735">
                  <c:v>4736</c:v>
                </c:pt>
                <c:pt idx="4736">
                  <c:v>4737</c:v>
                </c:pt>
                <c:pt idx="4737">
                  <c:v>4738</c:v>
                </c:pt>
                <c:pt idx="4738">
                  <c:v>4739</c:v>
                </c:pt>
                <c:pt idx="4739">
                  <c:v>4740</c:v>
                </c:pt>
                <c:pt idx="4740">
                  <c:v>4741</c:v>
                </c:pt>
                <c:pt idx="4741">
                  <c:v>4742</c:v>
                </c:pt>
                <c:pt idx="4742">
                  <c:v>4743</c:v>
                </c:pt>
                <c:pt idx="4743">
                  <c:v>4744</c:v>
                </c:pt>
                <c:pt idx="4744">
                  <c:v>4745</c:v>
                </c:pt>
                <c:pt idx="4745">
                  <c:v>4746</c:v>
                </c:pt>
                <c:pt idx="4746">
                  <c:v>4747</c:v>
                </c:pt>
                <c:pt idx="4747">
                  <c:v>4748</c:v>
                </c:pt>
                <c:pt idx="4748">
                  <c:v>4749</c:v>
                </c:pt>
                <c:pt idx="4749">
                  <c:v>4750</c:v>
                </c:pt>
                <c:pt idx="4750">
                  <c:v>4751</c:v>
                </c:pt>
                <c:pt idx="4751">
                  <c:v>4752</c:v>
                </c:pt>
                <c:pt idx="4752">
                  <c:v>4753</c:v>
                </c:pt>
                <c:pt idx="4753">
                  <c:v>4754</c:v>
                </c:pt>
                <c:pt idx="4754">
                  <c:v>4755</c:v>
                </c:pt>
                <c:pt idx="4755">
                  <c:v>4756</c:v>
                </c:pt>
                <c:pt idx="4756">
                  <c:v>4757</c:v>
                </c:pt>
                <c:pt idx="4757">
                  <c:v>4758</c:v>
                </c:pt>
                <c:pt idx="4758">
                  <c:v>4759</c:v>
                </c:pt>
                <c:pt idx="4759">
                  <c:v>4760</c:v>
                </c:pt>
                <c:pt idx="4760">
                  <c:v>4761</c:v>
                </c:pt>
                <c:pt idx="4761">
                  <c:v>4762</c:v>
                </c:pt>
                <c:pt idx="4762">
                  <c:v>4763</c:v>
                </c:pt>
                <c:pt idx="4763">
                  <c:v>4764</c:v>
                </c:pt>
                <c:pt idx="4764">
                  <c:v>4765</c:v>
                </c:pt>
                <c:pt idx="4765">
                  <c:v>4766</c:v>
                </c:pt>
                <c:pt idx="4766">
                  <c:v>4767</c:v>
                </c:pt>
                <c:pt idx="4767">
                  <c:v>4768</c:v>
                </c:pt>
                <c:pt idx="4768">
                  <c:v>4769</c:v>
                </c:pt>
                <c:pt idx="4769">
                  <c:v>4770</c:v>
                </c:pt>
                <c:pt idx="4770">
                  <c:v>4771</c:v>
                </c:pt>
                <c:pt idx="4771">
                  <c:v>4772</c:v>
                </c:pt>
                <c:pt idx="4772">
                  <c:v>4773</c:v>
                </c:pt>
                <c:pt idx="4773">
                  <c:v>4774</c:v>
                </c:pt>
                <c:pt idx="4774">
                  <c:v>4775</c:v>
                </c:pt>
                <c:pt idx="4775">
                  <c:v>4776</c:v>
                </c:pt>
                <c:pt idx="4776">
                  <c:v>4777</c:v>
                </c:pt>
                <c:pt idx="4777">
                  <c:v>4778</c:v>
                </c:pt>
                <c:pt idx="4778">
                  <c:v>4779</c:v>
                </c:pt>
                <c:pt idx="4779">
                  <c:v>4780</c:v>
                </c:pt>
                <c:pt idx="4780">
                  <c:v>4781</c:v>
                </c:pt>
                <c:pt idx="4781">
                  <c:v>4782</c:v>
                </c:pt>
                <c:pt idx="4782">
                  <c:v>4783</c:v>
                </c:pt>
                <c:pt idx="4783">
                  <c:v>4784</c:v>
                </c:pt>
                <c:pt idx="4784">
                  <c:v>4785</c:v>
                </c:pt>
                <c:pt idx="4785">
                  <c:v>4786</c:v>
                </c:pt>
                <c:pt idx="4786">
                  <c:v>4787</c:v>
                </c:pt>
                <c:pt idx="4787">
                  <c:v>4788</c:v>
                </c:pt>
                <c:pt idx="4788">
                  <c:v>4789</c:v>
                </c:pt>
                <c:pt idx="4789">
                  <c:v>4790</c:v>
                </c:pt>
                <c:pt idx="4790">
                  <c:v>4791</c:v>
                </c:pt>
                <c:pt idx="4791">
                  <c:v>4792</c:v>
                </c:pt>
                <c:pt idx="4792">
                  <c:v>4793</c:v>
                </c:pt>
                <c:pt idx="4793">
                  <c:v>4794</c:v>
                </c:pt>
                <c:pt idx="4794">
                  <c:v>4795</c:v>
                </c:pt>
                <c:pt idx="4795">
                  <c:v>4796</c:v>
                </c:pt>
                <c:pt idx="4796">
                  <c:v>4797</c:v>
                </c:pt>
                <c:pt idx="4797">
                  <c:v>4798</c:v>
                </c:pt>
                <c:pt idx="4798">
                  <c:v>4799</c:v>
                </c:pt>
                <c:pt idx="4799">
                  <c:v>4800</c:v>
                </c:pt>
                <c:pt idx="4800">
                  <c:v>4801</c:v>
                </c:pt>
                <c:pt idx="4801">
                  <c:v>4802</c:v>
                </c:pt>
                <c:pt idx="4802">
                  <c:v>4803</c:v>
                </c:pt>
                <c:pt idx="4803">
                  <c:v>4804</c:v>
                </c:pt>
                <c:pt idx="4804">
                  <c:v>4805</c:v>
                </c:pt>
                <c:pt idx="4805">
                  <c:v>4806</c:v>
                </c:pt>
                <c:pt idx="4806">
                  <c:v>4807</c:v>
                </c:pt>
                <c:pt idx="4807">
                  <c:v>4808</c:v>
                </c:pt>
                <c:pt idx="4808">
                  <c:v>4809</c:v>
                </c:pt>
                <c:pt idx="4809">
                  <c:v>4810</c:v>
                </c:pt>
                <c:pt idx="4810">
                  <c:v>4811</c:v>
                </c:pt>
                <c:pt idx="4811">
                  <c:v>4812</c:v>
                </c:pt>
                <c:pt idx="4812">
                  <c:v>4813</c:v>
                </c:pt>
                <c:pt idx="4813">
                  <c:v>4814</c:v>
                </c:pt>
                <c:pt idx="4814">
                  <c:v>4815</c:v>
                </c:pt>
                <c:pt idx="4815">
                  <c:v>4816</c:v>
                </c:pt>
                <c:pt idx="4816">
                  <c:v>4817</c:v>
                </c:pt>
                <c:pt idx="4817">
                  <c:v>4818</c:v>
                </c:pt>
                <c:pt idx="4818">
                  <c:v>4819</c:v>
                </c:pt>
                <c:pt idx="4819">
                  <c:v>4820</c:v>
                </c:pt>
                <c:pt idx="4820">
                  <c:v>4821</c:v>
                </c:pt>
                <c:pt idx="4821">
                  <c:v>4822</c:v>
                </c:pt>
                <c:pt idx="4822">
                  <c:v>4823</c:v>
                </c:pt>
                <c:pt idx="4823">
                  <c:v>4824</c:v>
                </c:pt>
                <c:pt idx="4824">
                  <c:v>4825</c:v>
                </c:pt>
                <c:pt idx="4825">
                  <c:v>4826</c:v>
                </c:pt>
                <c:pt idx="4826">
                  <c:v>4827</c:v>
                </c:pt>
                <c:pt idx="4827">
                  <c:v>4828</c:v>
                </c:pt>
                <c:pt idx="4828">
                  <c:v>4829</c:v>
                </c:pt>
                <c:pt idx="4829">
                  <c:v>4830</c:v>
                </c:pt>
                <c:pt idx="4830">
                  <c:v>4831</c:v>
                </c:pt>
                <c:pt idx="4831">
                  <c:v>4832</c:v>
                </c:pt>
                <c:pt idx="4832">
                  <c:v>4833</c:v>
                </c:pt>
                <c:pt idx="4833">
                  <c:v>4834</c:v>
                </c:pt>
                <c:pt idx="4834">
                  <c:v>4835</c:v>
                </c:pt>
                <c:pt idx="4835">
                  <c:v>4836</c:v>
                </c:pt>
                <c:pt idx="4836">
                  <c:v>4837</c:v>
                </c:pt>
                <c:pt idx="4837">
                  <c:v>4838</c:v>
                </c:pt>
                <c:pt idx="4838">
                  <c:v>4839</c:v>
                </c:pt>
                <c:pt idx="4839">
                  <c:v>4840</c:v>
                </c:pt>
                <c:pt idx="4840">
                  <c:v>4841</c:v>
                </c:pt>
                <c:pt idx="4841">
                  <c:v>4842</c:v>
                </c:pt>
                <c:pt idx="4842">
                  <c:v>4843</c:v>
                </c:pt>
                <c:pt idx="4843">
                  <c:v>4844</c:v>
                </c:pt>
                <c:pt idx="4844">
                  <c:v>4845</c:v>
                </c:pt>
                <c:pt idx="4845">
                  <c:v>4846</c:v>
                </c:pt>
                <c:pt idx="4846">
                  <c:v>4847</c:v>
                </c:pt>
                <c:pt idx="4847">
                  <c:v>4848</c:v>
                </c:pt>
                <c:pt idx="4848">
                  <c:v>4849</c:v>
                </c:pt>
                <c:pt idx="4849">
                  <c:v>4850</c:v>
                </c:pt>
                <c:pt idx="4850">
                  <c:v>4851</c:v>
                </c:pt>
                <c:pt idx="4851">
                  <c:v>4852</c:v>
                </c:pt>
                <c:pt idx="4852">
                  <c:v>4853</c:v>
                </c:pt>
                <c:pt idx="4853">
                  <c:v>4854</c:v>
                </c:pt>
                <c:pt idx="4854">
                  <c:v>4855</c:v>
                </c:pt>
                <c:pt idx="4855">
                  <c:v>4856</c:v>
                </c:pt>
                <c:pt idx="4856">
                  <c:v>4857</c:v>
                </c:pt>
                <c:pt idx="4857">
                  <c:v>4858</c:v>
                </c:pt>
                <c:pt idx="4858">
                  <c:v>4859</c:v>
                </c:pt>
                <c:pt idx="4859">
                  <c:v>4860</c:v>
                </c:pt>
                <c:pt idx="4860">
                  <c:v>4861</c:v>
                </c:pt>
                <c:pt idx="4861">
                  <c:v>4862</c:v>
                </c:pt>
                <c:pt idx="4862">
                  <c:v>4863</c:v>
                </c:pt>
                <c:pt idx="4863">
                  <c:v>4864</c:v>
                </c:pt>
                <c:pt idx="4864">
                  <c:v>4865</c:v>
                </c:pt>
                <c:pt idx="4865">
                  <c:v>4866</c:v>
                </c:pt>
                <c:pt idx="4866">
                  <c:v>4867</c:v>
                </c:pt>
                <c:pt idx="4867">
                  <c:v>4868</c:v>
                </c:pt>
                <c:pt idx="4868">
                  <c:v>4869</c:v>
                </c:pt>
                <c:pt idx="4869">
                  <c:v>4870</c:v>
                </c:pt>
                <c:pt idx="4870">
                  <c:v>4871</c:v>
                </c:pt>
                <c:pt idx="4871">
                  <c:v>4872</c:v>
                </c:pt>
                <c:pt idx="4872">
                  <c:v>4873</c:v>
                </c:pt>
                <c:pt idx="4873">
                  <c:v>4874</c:v>
                </c:pt>
                <c:pt idx="4874">
                  <c:v>4875</c:v>
                </c:pt>
                <c:pt idx="4875">
                  <c:v>4876</c:v>
                </c:pt>
                <c:pt idx="4876">
                  <c:v>4877</c:v>
                </c:pt>
                <c:pt idx="4877">
                  <c:v>4878</c:v>
                </c:pt>
                <c:pt idx="4878">
                  <c:v>4879</c:v>
                </c:pt>
                <c:pt idx="4879">
                  <c:v>4880</c:v>
                </c:pt>
                <c:pt idx="4880">
                  <c:v>4881</c:v>
                </c:pt>
                <c:pt idx="4881">
                  <c:v>4882</c:v>
                </c:pt>
                <c:pt idx="4882">
                  <c:v>4883</c:v>
                </c:pt>
                <c:pt idx="4883">
                  <c:v>4884</c:v>
                </c:pt>
                <c:pt idx="4884">
                  <c:v>4885</c:v>
                </c:pt>
                <c:pt idx="4885">
                  <c:v>4886</c:v>
                </c:pt>
                <c:pt idx="4886">
                  <c:v>4887</c:v>
                </c:pt>
                <c:pt idx="4887">
                  <c:v>4888</c:v>
                </c:pt>
                <c:pt idx="4888">
                  <c:v>4889</c:v>
                </c:pt>
                <c:pt idx="4889">
                  <c:v>4890</c:v>
                </c:pt>
                <c:pt idx="4890">
                  <c:v>4891</c:v>
                </c:pt>
                <c:pt idx="4891">
                  <c:v>4892</c:v>
                </c:pt>
                <c:pt idx="4892">
                  <c:v>4893</c:v>
                </c:pt>
                <c:pt idx="4893">
                  <c:v>4894</c:v>
                </c:pt>
                <c:pt idx="4894">
                  <c:v>4895</c:v>
                </c:pt>
                <c:pt idx="4895">
                  <c:v>4896</c:v>
                </c:pt>
                <c:pt idx="4896">
                  <c:v>4897</c:v>
                </c:pt>
                <c:pt idx="4897">
                  <c:v>4898</c:v>
                </c:pt>
                <c:pt idx="4898">
                  <c:v>4899</c:v>
                </c:pt>
                <c:pt idx="4899">
                  <c:v>4900</c:v>
                </c:pt>
                <c:pt idx="4900">
                  <c:v>4901</c:v>
                </c:pt>
                <c:pt idx="4901">
                  <c:v>4902</c:v>
                </c:pt>
                <c:pt idx="4902">
                  <c:v>4903</c:v>
                </c:pt>
                <c:pt idx="4903">
                  <c:v>4904</c:v>
                </c:pt>
                <c:pt idx="4904">
                  <c:v>4905</c:v>
                </c:pt>
                <c:pt idx="4905">
                  <c:v>4906</c:v>
                </c:pt>
                <c:pt idx="4906">
                  <c:v>4907</c:v>
                </c:pt>
                <c:pt idx="4907">
                  <c:v>4908</c:v>
                </c:pt>
                <c:pt idx="4908">
                  <c:v>4909</c:v>
                </c:pt>
                <c:pt idx="4909">
                  <c:v>4910</c:v>
                </c:pt>
                <c:pt idx="4910">
                  <c:v>4911</c:v>
                </c:pt>
                <c:pt idx="4911">
                  <c:v>4912</c:v>
                </c:pt>
                <c:pt idx="4912">
                  <c:v>4913</c:v>
                </c:pt>
                <c:pt idx="4913">
                  <c:v>4914</c:v>
                </c:pt>
                <c:pt idx="4914">
                  <c:v>4915</c:v>
                </c:pt>
                <c:pt idx="4915">
                  <c:v>4916</c:v>
                </c:pt>
                <c:pt idx="4916">
                  <c:v>4917</c:v>
                </c:pt>
                <c:pt idx="4917">
                  <c:v>4918</c:v>
                </c:pt>
                <c:pt idx="4918">
                  <c:v>4919</c:v>
                </c:pt>
                <c:pt idx="4919">
                  <c:v>4920</c:v>
                </c:pt>
                <c:pt idx="4920">
                  <c:v>4921</c:v>
                </c:pt>
                <c:pt idx="4921">
                  <c:v>4922</c:v>
                </c:pt>
                <c:pt idx="4922">
                  <c:v>4923</c:v>
                </c:pt>
                <c:pt idx="4923">
                  <c:v>4924</c:v>
                </c:pt>
                <c:pt idx="4924">
                  <c:v>4925</c:v>
                </c:pt>
                <c:pt idx="4925">
                  <c:v>4926</c:v>
                </c:pt>
                <c:pt idx="4926">
                  <c:v>4927</c:v>
                </c:pt>
                <c:pt idx="4927">
                  <c:v>4928</c:v>
                </c:pt>
                <c:pt idx="4928">
                  <c:v>4929</c:v>
                </c:pt>
                <c:pt idx="4929">
                  <c:v>4930</c:v>
                </c:pt>
                <c:pt idx="4930">
                  <c:v>4931</c:v>
                </c:pt>
                <c:pt idx="4931">
                  <c:v>4932</c:v>
                </c:pt>
                <c:pt idx="4932">
                  <c:v>4933</c:v>
                </c:pt>
                <c:pt idx="4933">
                  <c:v>4934</c:v>
                </c:pt>
                <c:pt idx="4934">
                  <c:v>4935</c:v>
                </c:pt>
                <c:pt idx="4935">
                  <c:v>4936</c:v>
                </c:pt>
                <c:pt idx="4936">
                  <c:v>4937</c:v>
                </c:pt>
                <c:pt idx="4937">
                  <c:v>4938</c:v>
                </c:pt>
                <c:pt idx="4938">
                  <c:v>4939</c:v>
                </c:pt>
                <c:pt idx="4939">
                  <c:v>4940</c:v>
                </c:pt>
                <c:pt idx="4940">
                  <c:v>4941</c:v>
                </c:pt>
                <c:pt idx="4941">
                  <c:v>4942</c:v>
                </c:pt>
                <c:pt idx="4942">
                  <c:v>4943</c:v>
                </c:pt>
                <c:pt idx="4943">
                  <c:v>4944</c:v>
                </c:pt>
                <c:pt idx="4944">
                  <c:v>4945</c:v>
                </c:pt>
                <c:pt idx="4945">
                  <c:v>4946</c:v>
                </c:pt>
                <c:pt idx="4946">
                  <c:v>4947</c:v>
                </c:pt>
                <c:pt idx="4947">
                  <c:v>4948</c:v>
                </c:pt>
                <c:pt idx="4948">
                  <c:v>4949</c:v>
                </c:pt>
                <c:pt idx="4949">
                  <c:v>4950</c:v>
                </c:pt>
                <c:pt idx="4950">
                  <c:v>4951</c:v>
                </c:pt>
                <c:pt idx="4951">
                  <c:v>4952</c:v>
                </c:pt>
                <c:pt idx="4952">
                  <c:v>4953</c:v>
                </c:pt>
                <c:pt idx="4953">
                  <c:v>4954</c:v>
                </c:pt>
                <c:pt idx="4954">
                  <c:v>4955</c:v>
                </c:pt>
                <c:pt idx="4955">
                  <c:v>4956</c:v>
                </c:pt>
                <c:pt idx="4956">
                  <c:v>4957</c:v>
                </c:pt>
                <c:pt idx="4957">
                  <c:v>4958</c:v>
                </c:pt>
                <c:pt idx="4958">
                  <c:v>4959</c:v>
                </c:pt>
                <c:pt idx="4959">
                  <c:v>4960</c:v>
                </c:pt>
                <c:pt idx="4960">
                  <c:v>4961</c:v>
                </c:pt>
                <c:pt idx="4961">
                  <c:v>4962</c:v>
                </c:pt>
                <c:pt idx="4962">
                  <c:v>4963</c:v>
                </c:pt>
                <c:pt idx="4963">
                  <c:v>4964</c:v>
                </c:pt>
                <c:pt idx="4964">
                  <c:v>4965</c:v>
                </c:pt>
                <c:pt idx="4965">
                  <c:v>4966</c:v>
                </c:pt>
                <c:pt idx="4966">
                  <c:v>4967</c:v>
                </c:pt>
                <c:pt idx="4967">
                  <c:v>4968</c:v>
                </c:pt>
                <c:pt idx="4968">
                  <c:v>4969</c:v>
                </c:pt>
                <c:pt idx="4969">
                  <c:v>4970</c:v>
                </c:pt>
                <c:pt idx="4970">
                  <c:v>4971</c:v>
                </c:pt>
                <c:pt idx="4971">
                  <c:v>4972</c:v>
                </c:pt>
                <c:pt idx="4972">
                  <c:v>4973</c:v>
                </c:pt>
                <c:pt idx="4973">
                  <c:v>4974</c:v>
                </c:pt>
                <c:pt idx="4974">
                  <c:v>4975</c:v>
                </c:pt>
                <c:pt idx="4975">
                  <c:v>4976</c:v>
                </c:pt>
                <c:pt idx="4976">
                  <c:v>4977</c:v>
                </c:pt>
                <c:pt idx="4977">
                  <c:v>4978</c:v>
                </c:pt>
                <c:pt idx="4978">
                  <c:v>4979</c:v>
                </c:pt>
                <c:pt idx="4979">
                  <c:v>4980</c:v>
                </c:pt>
                <c:pt idx="4980">
                  <c:v>4981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85498976"/>
        <c:axId val="-1885503328"/>
      </c:lineChart>
      <c:dateAx>
        <c:axId val="-1885498976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crossAx val="-1885503328"/>
        <c:crosses val="autoZero"/>
        <c:auto val="1"/>
        <c:lblOffset val="100"/>
        <c:baseTimeUnit val="days"/>
        <c:majorUnit val="1"/>
        <c:majorTimeUnit val="years"/>
        <c:minorUnit val="1"/>
        <c:minorTimeUnit val="years"/>
      </c:dateAx>
      <c:valAx>
        <c:axId val="-1885503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498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59103484845461"/>
          <c:y val="0.51167765034805512"/>
          <c:w val="0.11573440893852777"/>
          <c:h val="3.2758901061280397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Number of </a:t>
            </a:r>
            <a:r>
              <a:rPr lang="en-US" dirty="0" smtClean="0"/>
              <a:t>EF Pads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pad.yr.area!$AR$2:$BK$3415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pad.yr.area!$BL$2:$BL$3415</c:f>
            </c:numRef>
          </c:val>
        </c:ser>
        <c:ser>
          <c:idx val="1"/>
          <c:order val="1"/>
          <c:invertIfNegative val="0"/>
          <c:cat>
            <c:numRef>
              <c:f>pad.yr.area!$AR$2:$BK$3415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pad.yr.area!$BM$2:$BM$3415</c:f>
            </c:numRef>
          </c:val>
        </c:ser>
        <c:ser>
          <c:idx val="2"/>
          <c:order val="2"/>
          <c:invertIfNegative val="0"/>
          <c:cat>
            <c:numRef>
              <c:f>pad.yr.area!$AR$2:$BK$3415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pad.yr.area!$BN$2:$BN$3415</c:f>
            </c:numRef>
          </c:val>
        </c:ser>
        <c:ser>
          <c:idx val="3"/>
          <c:order val="3"/>
          <c:tx>
            <c:v>Number of Pads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  <a:r>
                      <a:rPr lang="en-US" dirty="0" smtClean="0"/>
                      <a:t>, 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1,</a:t>
                    </a:r>
                    <a:r>
                      <a:rPr lang="en-US" baseline="0"/>
                      <a:t> </a:t>
                    </a:r>
                    <a:r>
                      <a:rPr lang="en-US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1, 1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1, 1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1.3, 2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1.3, 2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1, 2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1.1,</a:t>
                    </a:r>
                    <a:r>
                      <a:rPr lang="en-US" baseline="0"/>
                      <a:t> 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1.3, 4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1.5, 8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1.6,</a:t>
                    </a:r>
                    <a:r>
                      <a:rPr lang="en-US" baseline="0"/>
                      <a:t> 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pad.yr.area!$AR$2:$BK$3415</c:f>
              <c:numCache>
                <c:formatCode>General</c:formatCode>
                <c:ptCount val="11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</c:numCache>
            </c:numRef>
          </c:cat>
          <c:val>
            <c:numRef>
              <c:f>pad.yr.area!$BO$2:$BO$3415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4</c:v>
                </c:pt>
                <c:pt idx="5">
                  <c:v>4</c:v>
                </c:pt>
                <c:pt idx="6">
                  <c:v>35</c:v>
                </c:pt>
                <c:pt idx="7">
                  <c:v>99</c:v>
                </c:pt>
                <c:pt idx="8">
                  <c:v>654</c:v>
                </c:pt>
                <c:pt idx="9">
                  <c:v>1498</c:v>
                </c:pt>
                <c:pt idx="10">
                  <c:v>1095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85500608"/>
        <c:axId val="-1885504416"/>
      </c:barChart>
      <c:catAx>
        <c:axId val="-188550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885504416"/>
        <c:crosses val="autoZero"/>
        <c:auto val="1"/>
        <c:lblAlgn val="ctr"/>
        <c:lblOffset val="100"/>
        <c:noMultiLvlLbl val="0"/>
      </c:catAx>
      <c:valAx>
        <c:axId val="-1885504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855006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84973-CE12-4252-8FFC-79B5846616EC}" type="datetimeFigureOut">
              <a:rPr lang="en-US" smtClean="0"/>
              <a:pPr/>
              <a:t>12/3/2013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9C9C9-A262-4CFD-9BDE-F5B4BAD7D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as inverse</a:t>
            </a:r>
            <a:r>
              <a:rPr lang="en-US" baseline="0" dirty="0" smtClean="0"/>
              <a:t> distance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9C9C9-A262-4CFD-9BDE-F5B4BAD7DE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35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3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2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3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8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5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40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00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2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9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2365B-8B55-48F5-BE3D-4918097A5FE8}" type="datetimeFigureOut">
              <a:rPr lang="en-US" smtClean="0"/>
              <a:pPr/>
              <a:t>12/3/2013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2BE47-51F5-435B-A54A-E655337AD8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6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733" y="605135"/>
            <a:ext cx="7696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What are the potential impacts to landscapes and first order streams in LaSalle County Texas from exploration, production, and infrastructure development in the Eagle Ford Shale Play</a:t>
            </a:r>
            <a:r>
              <a:rPr lang="en-US" sz="2000" dirty="0" smtClean="0"/>
              <a:t>?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Jon Paul Pierre, GIS in Water Resources, Fall 2013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51591"/>
            <a:ext cx="7772400" cy="456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0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28600"/>
            <a:ext cx="381000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Landscape Fragmentation Analysis: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371601"/>
            <a:ext cx="739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Baseline (pre-drilling) conditions established using 2001 NLCD coverage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NLCD raster reclassified with 3 classes: disturbed, undisturbed, and water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Reclassified NLCD input into LFT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LFT re-run on cells overlain by increasing levels of E&amp;P infrastructure 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dirty="0" smtClean="0"/>
              <a:t>Drilling pads only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dirty="0" smtClean="0"/>
              <a:t>Drilling pads and injection wells</a:t>
            </a:r>
          </a:p>
          <a:p>
            <a:pPr marL="742950" lvl="1" indent="-285750">
              <a:buBlip>
                <a:blip r:embed="rId2"/>
              </a:buBlip>
            </a:pPr>
            <a:r>
              <a:rPr lang="en-US" dirty="0" smtClean="0"/>
              <a:t>Drilling pads, injection wells, and pipelines</a:t>
            </a:r>
          </a:p>
          <a:p>
            <a:r>
              <a:rPr lang="en-US" dirty="0" smtClean="0"/>
              <a:t>5.    Output reclassified undisturbed area as core, edge, perforated, or patch</a:t>
            </a:r>
          </a:p>
          <a:p>
            <a:r>
              <a:rPr lang="en-US" dirty="0"/>
              <a:t> </a:t>
            </a:r>
            <a:r>
              <a:rPr lang="en-US" dirty="0" smtClean="0"/>
              <a:t>       as suggested by Vogt et al. (2006)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267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3429000" y="3956924"/>
            <a:ext cx="914400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1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596313" cy="17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46599"/>
            <a:ext cx="5410200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2813460">
            <a:off x="6131540" y="2995546"/>
            <a:ext cx="256671" cy="4418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381000"/>
            <a:ext cx="632230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Succession of steps taken in the landscape fragmentation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2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5591175" cy="649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72076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0" y="3581400"/>
            <a:ext cx="5810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33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00" y="173307"/>
            <a:ext cx="5715000" cy="668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" y="5029200"/>
            <a:ext cx="2600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0" y="3581400"/>
            <a:ext cx="5810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7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256967"/>
              </p:ext>
            </p:extLst>
          </p:nvPr>
        </p:nvGraphicFramePr>
        <p:xfrm>
          <a:off x="576262" y="804862"/>
          <a:ext cx="7991475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6248400"/>
            <a:ext cx="802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Above each bar is the mean wells per pad and maximum wells per pad, respectively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9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" y="778931"/>
            <a:ext cx="4263600" cy="607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21" y="427263"/>
            <a:ext cx="4167187" cy="3231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3810000"/>
            <a:ext cx="40809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Z-score of 12.64 indicates there</a:t>
            </a:r>
          </a:p>
          <a:p>
            <a:r>
              <a:rPr lang="en-US" dirty="0" smtClean="0"/>
              <a:t>   is a less than 1% likelihood that this </a:t>
            </a:r>
          </a:p>
          <a:p>
            <a:r>
              <a:rPr lang="en-US" dirty="0" smtClean="0"/>
              <a:t>   clustered pattern is a result of complete</a:t>
            </a:r>
          </a:p>
          <a:p>
            <a:r>
              <a:rPr lang="en-US" dirty="0" smtClean="0"/>
              <a:t>   spatial randomness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Minimum distance threshold</a:t>
            </a:r>
          </a:p>
          <a:p>
            <a:r>
              <a:rPr lang="en-US" dirty="0" smtClean="0"/>
              <a:t>    was 8482.33 meters or </a:t>
            </a:r>
            <a:r>
              <a:rPr lang="en-US" dirty="0"/>
              <a:t>5</a:t>
            </a:r>
            <a:r>
              <a:rPr lang="en-US" dirty="0" smtClean="0"/>
              <a:t>.2 miles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5791200"/>
            <a:ext cx="46895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analysis is based 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fixed distance </a:t>
            </a:r>
            <a:r>
              <a:rPr lang="en-US" dirty="0" smtClean="0"/>
              <a:t>with distance threshold</a:t>
            </a:r>
          </a:p>
          <a:p>
            <a:r>
              <a:rPr lang="en-US" dirty="0" smtClean="0"/>
              <a:t>of </a:t>
            </a:r>
            <a:r>
              <a:rPr lang="en-US" dirty="0" smtClean="0">
                <a:solidFill>
                  <a:srgbClr val="FF0000"/>
                </a:solidFill>
              </a:rPr>
              <a:t>8482.33 meters and with row standardization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20" y="455765"/>
            <a:ext cx="4148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LISA-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Indicators of Spatial Association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7154" y="19734"/>
            <a:ext cx="171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 </a:t>
            </a:r>
            <a:r>
              <a:rPr lang="en-US" dirty="0" smtClean="0"/>
              <a:t>Moran’s 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01" y="45600"/>
            <a:ext cx="342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DEFORESTATION</a:t>
            </a:r>
            <a:r>
              <a:rPr lang="en-US" dirty="0" smtClean="0">
                <a:solidFill>
                  <a:srgbClr val="FF0000"/>
                </a:solidFill>
              </a:rPr>
              <a:t>-FIXED MIN DIST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5915" y="2362200"/>
            <a:ext cx="1371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0800000">
            <a:off x="7581715" y="848380"/>
            <a:ext cx="191236" cy="24231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1768" y="753365"/>
            <a:ext cx="86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SAC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838200"/>
            <a:ext cx="3890653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43934"/>
            <a:ext cx="2688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G statistic (</a:t>
            </a:r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7993" y="505599"/>
            <a:ext cx="380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Getis-Ord Gi* Hot Spot Analysis (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41305" y="3886200"/>
            <a:ext cx="40809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Z-score of 11.42 indicates there</a:t>
            </a:r>
          </a:p>
          <a:p>
            <a:r>
              <a:rPr lang="en-US" dirty="0" smtClean="0"/>
              <a:t>   is a less than 1% likelihood that this </a:t>
            </a:r>
          </a:p>
          <a:p>
            <a:r>
              <a:rPr lang="en-US" dirty="0" smtClean="0"/>
              <a:t>   clustered pattern is a result of complete</a:t>
            </a:r>
          </a:p>
          <a:p>
            <a:r>
              <a:rPr lang="en-US" dirty="0" smtClean="0"/>
              <a:t>   spatial randomness</a:t>
            </a:r>
          </a:p>
          <a:p>
            <a:endParaRPr lang="en-US" dirty="0" smtClean="0"/>
          </a:p>
          <a:p>
            <a:r>
              <a:rPr lang="en-US" dirty="0" smtClean="0"/>
              <a:t>Default minimum distance threshold</a:t>
            </a:r>
          </a:p>
          <a:p>
            <a:r>
              <a:rPr lang="en-US" dirty="0" smtClean="0"/>
              <a:t>    was 8482 meters or 5.2 miles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91200"/>
            <a:ext cx="5377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analysis is based on </a:t>
            </a:r>
          </a:p>
          <a:p>
            <a:r>
              <a:rPr lang="en-US" dirty="0"/>
              <a:t>a</a:t>
            </a:r>
            <a:r>
              <a:rPr lang="en-US" dirty="0" smtClean="0"/>
              <a:t> fixed distance band with minimum distance threshold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9999"/>
            <a:ext cx="415718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0001" y="45600"/>
            <a:ext cx="342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DEFORESTATION</a:t>
            </a:r>
            <a:r>
              <a:rPr lang="en-US" dirty="0" smtClean="0">
                <a:solidFill>
                  <a:srgbClr val="FF0000"/>
                </a:solidFill>
              </a:rPr>
              <a:t>-FIXED MIN DIST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7216036" y="923356"/>
            <a:ext cx="191236" cy="24231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43272" y="85439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H-H clusters</a:t>
            </a:r>
          </a:p>
        </p:txBody>
      </p:sp>
    </p:spTree>
    <p:extLst>
      <p:ext uri="{BB962C8B-B14F-4D97-AF65-F5344CB8AC3E}">
        <p14:creationId xmlns:p14="http://schemas.microsoft.com/office/powerpoint/2010/main" val="4750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886200" cy="306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17" y="885931"/>
            <a:ext cx="4077911" cy="578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53656" y="3886200"/>
            <a:ext cx="40809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Z-score of 6.14 indicates there</a:t>
            </a:r>
          </a:p>
          <a:p>
            <a:r>
              <a:rPr lang="en-US" dirty="0" smtClean="0"/>
              <a:t>   is a less than 1% likelihood that this </a:t>
            </a:r>
          </a:p>
          <a:p>
            <a:r>
              <a:rPr lang="en-US" dirty="0" smtClean="0"/>
              <a:t>   clustered pattern is a result of complete</a:t>
            </a:r>
          </a:p>
          <a:p>
            <a:r>
              <a:rPr lang="en-US" dirty="0" smtClean="0"/>
              <a:t>   spatial randomness</a:t>
            </a:r>
          </a:p>
          <a:p>
            <a:endParaRPr lang="en-US" dirty="0" smtClean="0"/>
          </a:p>
          <a:p>
            <a:r>
              <a:rPr lang="en-US" dirty="0" smtClean="0"/>
              <a:t>    Minimum distance threshold</a:t>
            </a:r>
          </a:p>
          <a:p>
            <a:r>
              <a:rPr lang="en-US" dirty="0" smtClean="0"/>
              <a:t>    was 8482.33 meters or 5.2 miles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0" y="5715000"/>
            <a:ext cx="46852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analysis is based 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fixed distance </a:t>
            </a:r>
            <a:r>
              <a:rPr lang="en-US" dirty="0" smtClean="0"/>
              <a:t>with minimum distance threshold</a:t>
            </a:r>
          </a:p>
          <a:p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smtClean="0">
                <a:solidFill>
                  <a:srgbClr val="FF0000"/>
                </a:solidFill>
              </a:rPr>
              <a:t>with row standardization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789" y="503366"/>
            <a:ext cx="4148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LISA-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Indicators of Spatial Association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115142" y="134034"/>
            <a:ext cx="171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Global </a:t>
            </a:r>
            <a:r>
              <a:rPr lang="en-US" dirty="0"/>
              <a:t>Moran’s 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01" y="45600"/>
            <a:ext cx="408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1</a:t>
            </a:r>
            <a:r>
              <a:rPr lang="en-US" baseline="30000" dirty="0" smtClean="0">
                <a:solidFill>
                  <a:srgbClr val="00B0F0"/>
                </a:solidFill>
              </a:rPr>
              <a:t>ST</a:t>
            </a:r>
            <a:r>
              <a:rPr lang="en-US" dirty="0" smtClean="0">
                <a:solidFill>
                  <a:srgbClr val="00B0F0"/>
                </a:solidFill>
              </a:rPr>
              <a:t> ORDER STREAM </a:t>
            </a:r>
            <a:r>
              <a:rPr lang="en-US" dirty="0" smtClean="0">
                <a:solidFill>
                  <a:srgbClr val="FF0000"/>
                </a:solidFill>
              </a:rPr>
              <a:t>LOSS-FIXED MIN DIST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114800" cy="321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599"/>
            <a:ext cx="3928121" cy="585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926" y="621267"/>
            <a:ext cx="380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Getis-Ord Gi* Hot Spot Analysis (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90100"/>
            <a:ext cx="2688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G statistic (</a:t>
            </a:r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41305" y="3886200"/>
            <a:ext cx="40809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Z-score of 6.00 indicates there</a:t>
            </a:r>
          </a:p>
          <a:p>
            <a:r>
              <a:rPr lang="en-US" dirty="0" smtClean="0"/>
              <a:t>   is a less than 1% likelihood that this </a:t>
            </a:r>
          </a:p>
          <a:p>
            <a:r>
              <a:rPr lang="en-US" dirty="0" smtClean="0"/>
              <a:t>   clustered pattern is a result of complete</a:t>
            </a:r>
          </a:p>
          <a:p>
            <a:r>
              <a:rPr lang="en-US" dirty="0" smtClean="0"/>
              <a:t>   spatial randomness</a:t>
            </a:r>
          </a:p>
          <a:p>
            <a:endParaRPr lang="en-US" dirty="0" smtClean="0"/>
          </a:p>
          <a:p>
            <a:r>
              <a:rPr lang="en-US" dirty="0" smtClean="0"/>
              <a:t>Default minimum distance threshold</a:t>
            </a:r>
          </a:p>
          <a:p>
            <a:r>
              <a:rPr lang="en-US" dirty="0" smtClean="0"/>
              <a:t>    was 8482 meters or 5.2 miles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5791200"/>
            <a:ext cx="5377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analysis is based on </a:t>
            </a:r>
          </a:p>
          <a:p>
            <a:r>
              <a:rPr lang="en-US" dirty="0"/>
              <a:t>a</a:t>
            </a:r>
            <a:r>
              <a:rPr lang="en-US" dirty="0" smtClean="0"/>
              <a:t> fixed distance band with minimum distance threshold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01" y="45600"/>
            <a:ext cx="408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1</a:t>
            </a:r>
            <a:r>
              <a:rPr lang="en-US" baseline="30000" dirty="0" smtClean="0">
                <a:solidFill>
                  <a:srgbClr val="00B0F0"/>
                </a:solidFill>
              </a:rPr>
              <a:t>ST</a:t>
            </a:r>
            <a:r>
              <a:rPr lang="en-US" dirty="0" smtClean="0">
                <a:solidFill>
                  <a:srgbClr val="00B0F0"/>
                </a:solidFill>
              </a:rPr>
              <a:t> ORDER STREAM </a:t>
            </a:r>
            <a:r>
              <a:rPr lang="en-US" dirty="0" smtClean="0">
                <a:solidFill>
                  <a:srgbClr val="FF0000"/>
                </a:solidFill>
              </a:rPr>
              <a:t>LOSS-FIXED MIN DIST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3464286" cy="271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0" y="1113806"/>
            <a:ext cx="4196220" cy="57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980" y="744474"/>
            <a:ext cx="4148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LISA-</a:t>
            </a:r>
            <a:r>
              <a:rPr lang="en-US" dirty="0">
                <a:solidFill>
                  <a:srgbClr val="FF0000"/>
                </a:solidFill>
              </a:rPr>
              <a:t>Local</a:t>
            </a:r>
            <a:r>
              <a:rPr lang="en-US" dirty="0"/>
              <a:t> Indicators of Spatial Association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08985" y="242666"/>
            <a:ext cx="1714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 </a:t>
            </a:r>
            <a:r>
              <a:rPr lang="en-US" dirty="0" smtClean="0"/>
              <a:t>Moran’s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3656" y="3886200"/>
            <a:ext cx="40809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Z-score of 6.28 indicates there</a:t>
            </a:r>
          </a:p>
          <a:p>
            <a:r>
              <a:rPr lang="en-US" dirty="0" smtClean="0"/>
              <a:t>   is a less than 1% likelihood that this </a:t>
            </a:r>
          </a:p>
          <a:p>
            <a:r>
              <a:rPr lang="en-US" dirty="0" smtClean="0"/>
              <a:t>   clustered pattern is a result of complete</a:t>
            </a:r>
          </a:p>
          <a:p>
            <a:r>
              <a:rPr lang="en-US" dirty="0" smtClean="0"/>
              <a:t>   spatial randomness</a:t>
            </a:r>
          </a:p>
          <a:p>
            <a:endParaRPr lang="en-US" dirty="0" smtClean="0"/>
          </a:p>
          <a:p>
            <a:r>
              <a:rPr lang="en-US" dirty="0" smtClean="0"/>
              <a:t>    Minimum distance threshold</a:t>
            </a:r>
          </a:p>
          <a:p>
            <a:r>
              <a:rPr lang="en-US" dirty="0" smtClean="0"/>
              <a:t>    was 8482.33 meters or 5.2 miles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3999" y="5871358"/>
            <a:ext cx="34609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analysis is based 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 fixed distance </a:t>
            </a:r>
            <a:r>
              <a:rPr lang="en-US" dirty="0" smtClean="0"/>
              <a:t> band of </a:t>
            </a:r>
            <a:r>
              <a:rPr lang="en-US" dirty="0" smtClean="0">
                <a:solidFill>
                  <a:srgbClr val="FF0000"/>
                </a:solidFill>
              </a:rPr>
              <a:t>8482.33m</a:t>
            </a:r>
          </a:p>
          <a:p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dirty="0" smtClean="0">
                <a:solidFill>
                  <a:srgbClr val="FF0000"/>
                </a:solidFill>
              </a:rPr>
              <a:t>with row standardization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01" y="45600"/>
            <a:ext cx="344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ALL STREAM </a:t>
            </a:r>
            <a:r>
              <a:rPr lang="en-US" dirty="0" smtClean="0">
                <a:solidFill>
                  <a:srgbClr val="FF0000"/>
                </a:solidFill>
              </a:rPr>
              <a:t>LOSS-FIXED MIN DIST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ierrej\Desktop\Marathon Photos\photo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6200"/>
            <a:ext cx="928380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0600" y="1143001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QUESTIONS?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2362200"/>
            <a:ext cx="3581400" cy="43589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dirty="0"/>
              <a:t>How much </a:t>
            </a:r>
            <a:r>
              <a:rPr lang="en-US" dirty="0">
                <a:solidFill>
                  <a:srgbClr val="FF0000"/>
                </a:solidFill>
              </a:rPr>
              <a:t>landscape fragmentation </a:t>
            </a:r>
            <a:r>
              <a:rPr lang="en-US" dirty="0" smtClean="0"/>
              <a:t>has occurred in LaSalle County?</a:t>
            </a:r>
          </a:p>
          <a:p>
            <a:pPr lvl="0"/>
            <a:endParaRPr lang="en-US" dirty="0" smtClean="0"/>
          </a:p>
          <a:p>
            <a:pPr marL="285750" lvl="0" indent="-285750">
              <a:buFont typeface="Arial" pitchFamily="34" charset="0"/>
              <a:buChar char="•"/>
            </a:pPr>
            <a:endParaRPr lang="en-US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/>
              <a:t>Where are the “</a:t>
            </a:r>
            <a:r>
              <a:rPr lang="en-US" dirty="0" smtClean="0">
                <a:solidFill>
                  <a:srgbClr val="FF0000"/>
                </a:solidFill>
              </a:rPr>
              <a:t>hot spots</a:t>
            </a:r>
            <a:r>
              <a:rPr lang="en-US" dirty="0" smtClean="0"/>
              <a:t>” of </a:t>
            </a:r>
            <a:r>
              <a:rPr lang="en-US" dirty="0" smtClean="0">
                <a:solidFill>
                  <a:srgbClr val="FF0000"/>
                </a:solidFill>
              </a:rPr>
              <a:t>core forest degradation</a:t>
            </a:r>
            <a:r>
              <a:rPr lang="en-US" dirty="0" smtClean="0"/>
              <a:t> in LaSalle County?</a:t>
            </a:r>
          </a:p>
          <a:p>
            <a:pPr lvl="0"/>
            <a:endParaRPr lang="en-US" dirty="0" smtClean="0"/>
          </a:p>
          <a:p>
            <a:pPr marL="285750" lvl="0" indent="-285750">
              <a:buFont typeface="Arial" pitchFamily="34" charset="0"/>
              <a:buChar char="•"/>
            </a:pPr>
            <a:endParaRPr lang="en-US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/>
              <a:t>Where are the “</a:t>
            </a:r>
            <a:r>
              <a:rPr lang="en-US" dirty="0" smtClean="0">
                <a:solidFill>
                  <a:srgbClr val="FF0000"/>
                </a:solidFill>
              </a:rPr>
              <a:t>hot spots</a:t>
            </a:r>
            <a:r>
              <a:rPr lang="en-US" dirty="0" smtClean="0"/>
              <a:t>” of </a:t>
            </a:r>
            <a:r>
              <a:rPr lang="en-US" dirty="0" smtClean="0">
                <a:solidFill>
                  <a:srgbClr val="FF0000"/>
                </a:solidFill>
              </a:rPr>
              <a:t>first order stream disruptions </a:t>
            </a:r>
            <a:r>
              <a:rPr lang="en-US" dirty="0" smtClean="0"/>
              <a:t>in LaSalle County?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1925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09600"/>
            <a:ext cx="4252912" cy="332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9432"/>
            <a:ext cx="4038600" cy="587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1305" y="3886200"/>
            <a:ext cx="40809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Z-score of 6.02 indicates there</a:t>
            </a:r>
          </a:p>
          <a:p>
            <a:r>
              <a:rPr lang="en-US" dirty="0" smtClean="0"/>
              <a:t>   is a less than 1% likelihood that this </a:t>
            </a:r>
          </a:p>
          <a:p>
            <a:r>
              <a:rPr lang="en-US" dirty="0" smtClean="0"/>
              <a:t>   clustered pattern is a result of complete</a:t>
            </a:r>
          </a:p>
          <a:p>
            <a:r>
              <a:rPr lang="en-US" dirty="0" smtClean="0"/>
              <a:t>   spatial randomness</a:t>
            </a:r>
          </a:p>
          <a:p>
            <a:endParaRPr lang="en-US" dirty="0" smtClean="0"/>
          </a:p>
          <a:p>
            <a:r>
              <a:rPr lang="en-US" dirty="0" smtClean="0"/>
              <a:t>Default minimum distance threshold</a:t>
            </a:r>
          </a:p>
          <a:p>
            <a:r>
              <a:rPr lang="en-US" dirty="0" smtClean="0"/>
              <a:t>    was 8482.33 meters or 5.2 miles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791200"/>
            <a:ext cx="5377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 analysis is based on </a:t>
            </a:r>
          </a:p>
          <a:p>
            <a:r>
              <a:rPr lang="en-US" dirty="0"/>
              <a:t>a</a:t>
            </a:r>
            <a:r>
              <a:rPr lang="en-US" dirty="0" smtClean="0"/>
              <a:t> fixed distance band with minimum distance threshold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30100"/>
            <a:ext cx="380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Getis-Ord Gi* Hot Spot Analysis (</a:t>
            </a:r>
            <a:r>
              <a:rPr lang="en-US" dirty="0" smtClean="0">
                <a:solidFill>
                  <a:srgbClr val="FF0000"/>
                </a:solidFill>
              </a:rPr>
              <a:t>Local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90100"/>
            <a:ext cx="2688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G statistic (</a:t>
            </a:r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01" y="45600"/>
            <a:ext cx="3445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ALL STREAM </a:t>
            </a:r>
            <a:r>
              <a:rPr lang="en-US" dirty="0" smtClean="0">
                <a:solidFill>
                  <a:srgbClr val="FF0000"/>
                </a:solidFill>
              </a:rPr>
              <a:t>LOSS-FIXED MIN DIST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9200"/>
            <a:ext cx="3352799" cy="388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1371600"/>
            <a:ext cx="13239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99" y="3362632"/>
            <a:ext cx="3200400" cy="364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722" y="4495800"/>
            <a:ext cx="12763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10" y="533400"/>
            <a:ext cx="3242953" cy="29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12574"/>
            <a:ext cx="753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Bivariate LISA-weighted by %deforestation and %area loss of  1</a:t>
            </a:r>
            <a:r>
              <a:rPr lang="en-US" baseline="30000" dirty="0" smtClean="0"/>
              <a:t>st</a:t>
            </a:r>
            <a:r>
              <a:rPr lang="en-US" dirty="0" smtClean="0"/>
              <a:t> order streams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852268"/>
            <a:ext cx="132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3039466"/>
            <a:ext cx="17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Significance Map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077200" y="8522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H-H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4645" y="8522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L-H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4645" y="249555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L-L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45400" y="242359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H-L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5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00" y="487669"/>
            <a:ext cx="3212902" cy="314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" y="1318062"/>
            <a:ext cx="3505200" cy="411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4" y="1524000"/>
            <a:ext cx="1323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800" y="42134"/>
            <a:ext cx="69554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Bivariate LISA-weighted by %deforestation and %area loss of  all streams</a:t>
            </a:r>
            <a:endParaRPr lang="en-US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4" y="3699468"/>
            <a:ext cx="2844881" cy="321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13335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1032000"/>
            <a:ext cx="132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 Map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3376303"/>
            <a:ext cx="17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Significance Map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77200" y="8522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H-H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4645" y="8522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L-H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4645" y="249555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L-L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5400" y="242359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H-L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6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14400"/>
            <a:ext cx="24879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Conclusions: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00200" y="1828800"/>
            <a:ext cx="67806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 smtClean="0">
                <a:solidFill>
                  <a:srgbClr val="FF0000"/>
                </a:solidFill>
              </a:rPr>
              <a:t>Pipeline</a:t>
            </a:r>
            <a:r>
              <a:rPr lang="en-US" dirty="0" smtClean="0"/>
              <a:t> infrastructure </a:t>
            </a:r>
            <a:r>
              <a:rPr lang="en-US" dirty="0" smtClean="0">
                <a:solidFill>
                  <a:srgbClr val="FF0000"/>
                </a:solidFill>
              </a:rPr>
              <a:t>placement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has more </a:t>
            </a:r>
            <a:r>
              <a:rPr lang="en-US" dirty="0" smtClean="0"/>
              <a:t>of an </a:t>
            </a:r>
            <a:r>
              <a:rPr lang="en-US" dirty="0" smtClean="0">
                <a:solidFill>
                  <a:srgbClr val="FF0000"/>
                </a:solidFill>
              </a:rPr>
              <a:t>effect on </a:t>
            </a:r>
          </a:p>
          <a:p>
            <a:r>
              <a:rPr lang="en-US" dirty="0" smtClean="0"/>
              <a:t>      landscape and hydrologic </a:t>
            </a:r>
            <a:r>
              <a:rPr lang="en-US" dirty="0" smtClean="0">
                <a:solidFill>
                  <a:srgbClr val="FF0000"/>
                </a:solidFill>
              </a:rPr>
              <a:t>fragmentation</a:t>
            </a:r>
            <a:r>
              <a:rPr lang="en-US" dirty="0" smtClean="0"/>
              <a:t> than drilling and injection </a:t>
            </a:r>
          </a:p>
          <a:p>
            <a:r>
              <a:rPr lang="en-US" dirty="0"/>
              <a:t> </a:t>
            </a:r>
            <a:r>
              <a:rPr lang="en-US" dirty="0" smtClean="0"/>
              <a:t>     pads</a:t>
            </a:r>
          </a:p>
          <a:p>
            <a:endParaRPr lang="en-US" dirty="0" smtClean="0"/>
          </a:p>
          <a:p>
            <a:pPr marL="285750" indent="-285750">
              <a:buBlip>
                <a:blip r:embed="rId2"/>
              </a:buBlip>
            </a:pPr>
            <a:r>
              <a:rPr lang="en-US" dirty="0" smtClean="0">
                <a:solidFill>
                  <a:srgbClr val="FF0000"/>
                </a:solidFill>
              </a:rPr>
              <a:t>Well to pad density</a:t>
            </a:r>
            <a:r>
              <a:rPr lang="en-US" dirty="0" smtClean="0"/>
              <a:t> has </a:t>
            </a:r>
            <a:r>
              <a:rPr lang="en-US" dirty="0" smtClean="0">
                <a:solidFill>
                  <a:srgbClr val="FF0000"/>
                </a:solidFill>
              </a:rPr>
              <a:t>increased slightly</a:t>
            </a:r>
            <a:r>
              <a:rPr lang="en-US" dirty="0" smtClean="0"/>
              <a:t> in a 13yr period, but </a:t>
            </a:r>
            <a:endParaRPr lang="en-US" dirty="0"/>
          </a:p>
          <a:p>
            <a:r>
              <a:rPr lang="en-US" dirty="0" smtClean="0"/>
              <a:t>      not to the levels indicated in the literature for other shale</a:t>
            </a:r>
          </a:p>
          <a:p>
            <a:r>
              <a:rPr lang="en-US" dirty="0"/>
              <a:t> </a:t>
            </a:r>
            <a:r>
              <a:rPr lang="en-US" dirty="0" smtClean="0"/>
              <a:t>     plays (i.e. Marcellus, Barnet)</a:t>
            </a:r>
          </a:p>
          <a:p>
            <a:endParaRPr lang="en-US" dirty="0"/>
          </a:p>
          <a:p>
            <a:pPr marL="285750" indent="-285750">
              <a:buBlip>
                <a:blip r:embed="rId2"/>
              </a:buBlip>
            </a:pPr>
            <a:r>
              <a:rPr lang="en-US" dirty="0" smtClean="0">
                <a:solidFill>
                  <a:srgbClr val="FF0000"/>
                </a:solidFill>
              </a:rPr>
              <a:t>Spatial statistical analyses</a:t>
            </a:r>
            <a:r>
              <a:rPr lang="en-US" dirty="0" smtClean="0"/>
              <a:t> may be </a:t>
            </a:r>
            <a:r>
              <a:rPr lang="en-US" dirty="0" smtClean="0">
                <a:solidFill>
                  <a:srgbClr val="FF0000"/>
                </a:solidFill>
              </a:rPr>
              <a:t>useful</a:t>
            </a:r>
            <a:r>
              <a:rPr lang="en-US" dirty="0" smtClean="0"/>
              <a:t> land management tools </a:t>
            </a:r>
          </a:p>
          <a:p>
            <a:r>
              <a:rPr lang="en-US" dirty="0"/>
              <a:t> </a:t>
            </a:r>
            <a:r>
              <a:rPr lang="en-US" dirty="0" smtClean="0"/>
              <a:t>     for O&amp;G operators</a:t>
            </a:r>
          </a:p>
        </p:txBody>
      </p:sp>
    </p:spTree>
    <p:extLst>
      <p:ext uri="{BB962C8B-B14F-4D97-AF65-F5344CB8AC3E}">
        <p14:creationId xmlns:p14="http://schemas.microsoft.com/office/powerpoint/2010/main" val="16400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685800"/>
            <a:ext cx="142071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Future Work: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600200"/>
            <a:ext cx="718491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 smtClean="0"/>
              <a:t>Identify methods to extract road network disturbance created by </a:t>
            </a:r>
          </a:p>
          <a:p>
            <a:r>
              <a:rPr lang="en-US" dirty="0"/>
              <a:t> </a:t>
            </a:r>
            <a:r>
              <a:rPr lang="en-US" dirty="0" smtClean="0"/>
              <a:t>     O&amp;G activities</a:t>
            </a:r>
          </a:p>
          <a:p>
            <a:endParaRPr lang="en-US" dirty="0" smtClean="0"/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Incorporate property boundaries into analyses</a:t>
            </a:r>
          </a:p>
          <a:p>
            <a:endParaRPr lang="en-US" dirty="0" smtClean="0"/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Use 2013 NLCD to do regression analysis to determine the overall effect</a:t>
            </a:r>
          </a:p>
          <a:p>
            <a:r>
              <a:rPr lang="en-US" dirty="0"/>
              <a:t> </a:t>
            </a:r>
            <a:r>
              <a:rPr lang="en-US" dirty="0" smtClean="0"/>
              <a:t>     of fragmentation caused by O&amp;G activity</a:t>
            </a:r>
          </a:p>
          <a:p>
            <a:endParaRPr lang="en-US" dirty="0"/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Determine appropriate distance thresholds for neighborhood analyses</a:t>
            </a:r>
          </a:p>
          <a:p>
            <a:r>
              <a:rPr lang="en-US" dirty="0"/>
              <a:t> </a:t>
            </a:r>
            <a:r>
              <a:rPr lang="en-US" dirty="0" smtClean="0"/>
              <a:t>     in semi-arid climates from previous literature</a:t>
            </a:r>
          </a:p>
          <a:p>
            <a:endParaRPr lang="en-US" dirty="0"/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Determine appropriate buffer distances from stream networks from </a:t>
            </a:r>
          </a:p>
          <a:p>
            <a:r>
              <a:rPr lang="en-US" dirty="0"/>
              <a:t> </a:t>
            </a:r>
            <a:r>
              <a:rPr lang="en-US" dirty="0" smtClean="0"/>
              <a:t>     previous literature</a:t>
            </a:r>
          </a:p>
        </p:txBody>
      </p:sp>
    </p:spTree>
    <p:extLst>
      <p:ext uri="{BB962C8B-B14F-4D97-AF65-F5344CB8AC3E}">
        <p14:creationId xmlns:p14="http://schemas.microsoft.com/office/powerpoint/2010/main" val="33198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242175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Future Work continued: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25325"/>
            <a:ext cx="59150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2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208890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00200"/>
            <a:ext cx="20550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Special thanks to:</a:t>
            </a:r>
          </a:p>
          <a:p>
            <a:endParaRPr lang="en-US" dirty="0"/>
          </a:p>
          <a:p>
            <a:r>
              <a:rPr lang="en-US" dirty="0" smtClean="0"/>
              <a:t>Dr. Jennifer Miller</a:t>
            </a:r>
          </a:p>
          <a:p>
            <a:r>
              <a:rPr lang="en-US" dirty="0" smtClean="0"/>
              <a:t>Dr. David </a:t>
            </a:r>
            <a:r>
              <a:rPr lang="en-US" dirty="0" err="1" smtClean="0"/>
              <a:t>Maidment</a:t>
            </a:r>
            <a:endParaRPr lang="en-US" dirty="0" smtClean="0"/>
          </a:p>
          <a:p>
            <a:r>
              <a:rPr lang="en-US" dirty="0" smtClean="0"/>
              <a:t>Gonzalo Espinoza</a:t>
            </a:r>
          </a:p>
          <a:p>
            <a:r>
              <a:rPr lang="en-US" dirty="0" smtClean="0"/>
              <a:t>Chuck Abolt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7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1752600"/>
            <a:ext cx="3173754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Questions-?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164" y="152400"/>
            <a:ext cx="79248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dirty="0"/>
              <a:t>Why </a:t>
            </a:r>
            <a:r>
              <a:rPr lang="en-US" sz="2600" dirty="0" smtClean="0"/>
              <a:t>are landscape fragmentation and first order stream disruptions important</a:t>
            </a:r>
            <a:r>
              <a:rPr lang="en-US" sz="2600" dirty="0"/>
              <a:t>?</a:t>
            </a:r>
          </a:p>
          <a:p>
            <a:pPr>
              <a:defRPr/>
            </a:pPr>
            <a:endParaRPr lang="en-US" sz="3200" dirty="0"/>
          </a:p>
          <a:p>
            <a:pPr marL="342900" indent="-342900">
              <a:buBlip>
                <a:blip r:embed="rId2"/>
              </a:buBlip>
              <a:defRPr/>
            </a:pPr>
            <a:r>
              <a:rPr lang="en-US" dirty="0"/>
              <a:t>Land-use </a:t>
            </a:r>
            <a:r>
              <a:rPr lang="en-US" dirty="0">
                <a:solidFill>
                  <a:srgbClr val="FF0000"/>
                </a:solidFill>
              </a:rPr>
              <a:t>change</a:t>
            </a:r>
            <a:r>
              <a:rPr lang="en-US" dirty="0"/>
              <a:t> often </a:t>
            </a:r>
            <a:r>
              <a:rPr lang="en-US" dirty="0">
                <a:solidFill>
                  <a:srgbClr val="FF0000"/>
                </a:solidFill>
              </a:rPr>
              <a:t>outpaces</a:t>
            </a:r>
            <a:r>
              <a:rPr lang="en-US" dirty="0"/>
              <a:t> the </a:t>
            </a:r>
            <a:r>
              <a:rPr lang="en-US" dirty="0">
                <a:solidFill>
                  <a:srgbClr val="FF0000"/>
                </a:solidFill>
              </a:rPr>
              <a:t>capacity to track effects </a:t>
            </a:r>
            <a:r>
              <a:rPr lang="en-US" dirty="0"/>
              <a:t>on land cover and </a:t>
            </a:r>
            <a:r>
              <a:rPr lang="en-US" dirty="0">
                <a:solidFill>
                  <a:srgbClr val="FF0000"/>
                </a:solidFill>
              </a:rPr>
              <a:t>subsequent ecological impacts</a:t>
            </a:r>
            <a:r>
              <a:rPr lang="en-US" dirty="0" smtClean="0"/>
              <a:t>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dirty="0"/>
          </a:p>
          <a:p>
            <a:pPr marL="342900" indent="-342900">
              <a:buBlip>
                <a:blip r:embed="rId2"/>
              </a:buBlip>
              <a:defRPr/>
            </a:pPr>
            <a:r>
              <a:rPr lang="en-US" dirty="0"/>
              <a:t>Often </a:t>
            </a:r>
            <a:r>
              <a:rPr lang="en-US" dirty="0">
                <a:solidFill>
                  <a:srgbClr val="FF0000"/>
                </a:solidFill>
              </a:rPr>
              <a:t>left with </a:t>
            </a:r>
            <a:r>
              <a:rPr lang="en-US" dirty="0"/>
              <a:t>the task of </a:t>
            </a:r>
            <a:r>
              <a:rPr lang="en-US" dirty="0">
                <a:solidFill>
                  <a:srgbClr val="FF0000"/>
                </a:solidFill>
              </a:rPr>
              <a:t>damage assessment </a:t>
            </a:r>
            <a:r>
              <a:rPr lang="en-US" dirty="0"/>
              <a:t>while </a:t>
            </a:r>
            <a:r>
              <a:rPr lang="en-US" dirty="0">
                <a:solidFill>
                  <a:srgbClr val="FF0000"/>
                </a:solidFill>
              </a:rPr>
              <a:t>making</a:t>
            </a:r>
            <a:r>
              <a:rPr lang="en-US" dirty="0"/>
              <a:t> little or </a:t>
            </a:r>
            <a:r>
              <a:rPr lang="en-US" dirty="0">
                <a:solidFill>
                  <a:srgbClr val="FF0000"/>
                </a:solidFill>
              </a:rPr>
              <a:t>no contributions to land planning</a:t>
            </a:r>
            <a:r>
              <a:rPr lang="en-US" dirty="0" smtClean="0"/>
              <a:t>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dirty="0"/>
          </a:p>
          <a:p>
            <a:pPr marL="342900" indent="-342900">
              <a:buBlip>
                <a:blip r:embed="rId2"/>
              </a:buBlip>
              <a:defRPr/>
            </a:pPr>
            <a:r>
              <a:rPr lang="en-US" dirty="0"/>
              <a:t>As a result, </a:t>
            </a:r>
            <a:r>
              <a:rPr lang="en-US" dirty="0">
                <a:solidFill>
                  <a:srgbClr val="FF0000"/>
                </a:solidFill>
              </a:rPr>
              <a:t>opportunities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 protect </a:t>
            </a:r>
            <a:r>
              <a:rPr lang="en-US" dirty="0"/>
              <a:t>and preserve vital </a:t>
            </a:r>
            <a:r>
              <a:rPr lang="en-US" dirty="0">
                <a:solidFill>
                  <a:srgbClr val="FF0000"/>
                </a:solidFill>
              </a:rPr>
              <a:t>ecosystem services </a:t>
            </a:r>
            <a:r>
              <a:rPr lang="en-US" dirty="0"/>
              <a:t>and biodiversity are </a:t>
            </a:r>
            <a:r>
              <a:rPr lang="en-US" dirty="0">
                <a:solidFill>
                  <a:srgbClr val="FF0000"/>
                </a:solidFill>
              </a:rPr>
              <a:t>missed</a:t>
            </a:r>
            <a:r>
              <a:rPr lang="en-US" dirty="0" smtClean="0"/>
              <a:t>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dirty="0"/>
          </a:p>
          <a:p>
            <a:pPr marL="342900" indent="-342900">
              <a:buBlip>
                <a:blip r:embed="rId2"/>
              </a:buBlip>
              <a:defRPr/>
            </a:pPr>
            <a:r>
              <a:rPr lang="en-US" dirty="0"/>
              <a:t>Paleontological </a:t>
            </a:r>
            <a:r>
              <a:rPr lang="en-US" dirty="0">
                <a:solidFill>
                  <a:srgbClr val="FF0000"/>
                </a:solidFill>
              </a:rPr>
              <a:t>findings</a:t>
            </a:r>
            <a:r>
              <a:rPr lang="en-US" dirty="0"/>
              <a:t> have </a:t>
            </a:r>
            <a:r>
              <a:rPr lang="en-US" dirty="0">
                <a:solidFill>
                  <a:srgbClr val="FF0000"/>
                </a:solidFill>
              </a:rPr>
              <a:t>demonstrated</a:t>
            </a:r>
            <a:r>
              <a:rPr lang="en-US" dirty="0"/>
              <a:t> how </a:t>
            </a:r>
            <a:r>
              <a:rPr lang="en-US" dirty="0">
                <a:solidFill>
                  <a:srgbClr val="FF0000"/>
                </a:solidFill>
              </a:rPr>
              <a:t>species</a:t>
            </a:r>
            <a:r>
              <a:rPr lang="en-US" dirty="0"/>
              <a:t> were </a:t>
            </a:r>
            <a:r>
              <a:rPr lang="en-US" dirty="0">
                <a:solidFill>
                  <a:srgbClr val="FF0000"/>
                </a:solidFill>
              </a:rPr>
              <a:t>lost</a:t>
            </a:r>
            <a:r>
              <a:rPr lang="en-US" dirty="0"/>
              <a:t> in last few </a:t>
            </a:r>
            <a:r>
              <a:rPr lang="en-US" dirty="0" smtClean="0"/>
              <a:t>centuries </a:t>
            </a:r>
            <a:r>
              <a:rPr lang="en-US" dirty="0" smtClean="0">
                <a:solidFill>
                  <a:srgbClr val="FF0000"/>
                </a:solidFill>
              </a:rPr>
              <a:t>due to anthropogenic disruptions of first order streams in semi-arid climates</a:t>
            </a:r>
            <a:r>
              <a:rPr lang="en-US" dirty="0" smtClean="0"/>
              <a:t>.  (</a:t>
            </a:r>
            <a:r>
              <a:rPr lang="en-US" dirty="0" err="1" smtClean="0"/>
              <a:t>Alados</a:t>
            </a:r>
            <a:r>
              <a:rPr lang="en-US" dirty="0" smtClean="0"/>
              <a:t> et </a:t>
            </a:r>
            <a:r>
              <a:rPr lang="en-US" smtClean="0"/>
              <a:t>al., 2011 in </a:t>
            </a:r>
            <a:r>
              <a:rPr lang="en-US" dirty="0"/>
              <a:t>semi-arid Mediteranean)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138037"/>
              </p:ext>
            </p:extLst>
          </p:nvPr>
        </p:nvGraphicFramePr>
        <p:xfrm>
          <a:off x="-1062037" y="-76200"/>
          <a:ext cx="11268075" cy="701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47800" y="1828800"/>
            <a:ext cx="5550045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phenomenal unprecedented pace </a:t>
            </a:r>
            <a:r>
              <a:rPr lang="en-US" dirty="0" smtClean="0"/>
              <a:t>of </a:t>
            </a:r>
          </a:p>
          <a:p>
            <a:r>
              <a:rPr lang="en-US" dirty="0"/>
              <a:t> </a:t>
            </a:r>
            <a:r>
              <a:rPr lang="en-US" dirty="0" smtClean="0"/>
              <a:t>    oil and gas activity in the Eagle Ford.</a:t>
            </a:r>
          </a:p>
          <a:p>
            <a:pPr marL="285750" indent="-285750">
              <a:buBlip>
                <a:blip r:embed="rId3"/>
              </a:buBlip>
            </a:pPr>
            <a:endParaRPr lang="en-US" dirty="0"/>
          </a:p>
          <a:p>
            <a:pPr marL="285750" indent="-285750">
              <a:buBlip>
                <a:blip r:embed="rId3"/>
              </a:buBlip>
            </a:pPr>
            <a:r>
              <a:rPr lang="en-US" dirty="0" smtClean="0"/>
              <a:t>Primarily due to the discovery of </a:t>
            </a:r>
            <a:r>
              <a:rPr lang="en-US" dirty="0" smtClean="0">
                <a:solidFill>
                  <a:srgbClr val="FF0000"/>
                </a:solidFill>
              </a:rPr>
              <a:t>liquid rich sections </a:t>
            </a:r>
            <a:r>
              <a:rPr lang="en-US" dirty="0" smtClean="0"/>
              <a:t>in</a:t>
            </a:r>
          </a:p>
          <a:p>
            <a:r>
              <a:rPr lang="en-US" dirty="0" smtClean="0"/>
              <a:t>     the shale play.</a:t>
            </a:r>
          </a:p>
          <a:p>
            <a:pPr marL="285750" indent="-285750">
              <a:buBlip>
                <a:blip r:embed="rId3"/>
              </a:buBlip>
            </a:pPr>
            <a:endParaRPr lang="en-US" dirty="0"/>
          </a:p>
          <a:p>
            <a:pPr marL="285750" indent="-285750">
              <a:buBlip>
                <a:blip r:embed="rId3"/>
              </a:buBlip>
            </a:pPr>
            <a:r>
              <a:rPr lang="en-US" dirty="0" smtClean="0"/>
              <a:t>Eagle Ford Formation is </a:t>
            </a:r>
            <a:r>
              <a:rPr lang="en-US" dirty="0" smtClean="0">
                <a:solidFill>
                  <a:srgbClr val="FF0000"/>
                </a:solidFill>
              </a:rPr>
              <a:t>thickest in LaSalle County</a:t>
            </a:r>
            <a:r>
              <a:rPr lang="en-US" dirty="0" smtClean="0"/>
              <a:t>.</a:t>
            </a:r>
          </a:p>
          <a:p>
            <a:pPr marL="285750" indent="-285750">
              <a:buBlip>
                <a:blip r:embed="rId3"/>
              </a:buBlip>
            </a:pPr>
            <a:endParaRPr lang="en-US" dirty="0"/>
          </a:p>
          <a:p>
            <a:pPr marL="285750" indent="-285750">
              <a:buBlip>
                <a:blip r:embed="rId3"/>
              </a:buBlip>
            </a:pPr>
            <a:r>
              <a:rPr lang="en-US" dirty="0" smtClean="0"/>
              <a:t>Oil and gas activity has the </a:t>
            </a:r>
            <a:r>
              <a:rPr lang="en-US" dirty="0" smtClean="0">
                <a:solidFill>
                  <a:srgbClr val="FF0000"/>
                </a:solidFill>
              </a:rPr>
              <a:t>highest concentration in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LaSalle County </a:t>
            </a:r>
            <a:r>
              <a:rPr lang="en-US" dirty="0" smtClean="0"/>
              <a:t>compared to the other 24 counties.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7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ierrej\Documents\ArcGIS\GSA_poster_images\GSAIntroMap_v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743200" y="2895600"/>
            <a:ext cx="3733800" cy="9144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0800" y="3048000"/>
            <a:ext cx="2514600" cy="220980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270" y="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Oil and gas wells in the Eagle Ford Shale Play</a:t>
            </a: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610100" y="2272669"/>
            <a:ext cx="3382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Study Area</a:t>
            </a:r>
            <a:r>
              <a:rPr lang="en-US" dirty="0" smtClean="0"/>
              <a:t>:</a:t>
            </a:r>
          </a:p>
          <a:p>
            <a:r>
              <a:rPr lang="en-US" dirty="0" smtClean="0"/>
              <a:t>Oil and gas wells in LaSalle County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477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25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01" y="-1"/>
            <a:ext cx="6477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9901" y="914400"/>
            <a:ext cx="430949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 smtClean="0">
                <a:solidFill>
                  <a:srgbClr val="FF0000"/>
                </a:solidFill>
              </a:rPr>
              <a:t>Background Facts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 smtClean="0"/>
              <a:t>Precipitation ranges from 23cm-48cm/yr</a:t>
            </a:r>
          </a:p>
          <a:p>
            <a:endParaRPr lang="en-US" dirty="0"/>
          </a:p>
          <a:p>
            <a:r>
              <a:rPr lang="en-US" dirty="0" smtClean="0"/>
              <a:t>Vegetation biomes consist of a grassland mosaic of mesquite, blackbrush, and blue stem.</a:t>
            </a:r>
          </a:p>
          <a:p>
            <a:endParaRPr lang="en-US" dirty="0"/>
          </a:p>
          <a:p>
            <a:r>
              <a:rPr lang="en-US" dirty="0" smtClean="0"/>
              <a:t>Ustic soil moisture regime: (semi-arid)</a:t>
            </a:r>
          </a:p>
          <a:p>
            <a:r>
              <a:rPr lang="en-US" dirty="0" smtClean="0"/>
              <a:t>Dominated by Mollisols, Alfisols, Vertisols, and Entisols</a:t>
            </a:r>
          </a:p>
          <a:p>
            <a:endParaRPr lang="en-US" dirty="0"/>
          </a:p>
          <a:p>
            <a:r>
              <a:rPr lang="en-US" dirty="0" smtClean="0"/>
              <a:t>Potential Evapotranspiration ranges from 13cm/yr to 17.5cm/yr</a:t>
            </a:r>
          </a:p>
          <a:p>
            <a:endParaRPr lang="en-US" dirty="0"/>
          </a:p>
          <a:p>
            <a:r>
              <a:rPr lang="en-US" dirty="0" smtClean="0"/>
              <a:t>Area of LaSalle County= 3,831km</a:t>
            </a:r>
            <a:r>
              <a:rPr lang="en-US" baseline="30000" dirty="0" smtClean="0"/>
              <a:t>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60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93" y="60712"/>
            <a:ext cx="4805707" cy="67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89512"/>
            <a:ext cx="1878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LaSalle County, TX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828800"/>
            <a:ext cx="2032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</a:t>
            </a:r>
            <a:r>
              <a:rPr lang="en-US" dirty="0" err="1" smtClean="0"/>
              <a:t>subwatersheds</a:t>
            </a:r>
            <a:endParaRPr lang="en-US" dirty="0" smtClean="0"/>
          </a:p>
          <a:p>
            <a:r>
              <a:rPr lang="en-US" dirty="0" smtClean="0"/>
              <a:t>Within the Nueces</a:t>
            </a:r>
          </a:p>
          <a:p>
            <a:r>
              <a:rPr lang="en-US" dirty="0" smtClean="0"/>
              <a:t>River Basin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381000"/>
            <a:ext cx="159338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Methods: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904220"/>
            <a:ext cx="6934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Datasets  Acquired:</a:t>
            </a:r>
          </a:p>
          <a:p>
            <a:endParaRPr lang="en-US" dirty="0" smtClean="0"/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Well locations from IHS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SSURGO from NRCS Soil Data Mart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Watershed and Stream delineation from NHDPlus v.2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NAIP from USDA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NLCD from USGS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Pipelines from Railroad Commission of Texas</a:t>
            </a:r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r>
              <a:rPr lang="en-US" b="1" dirty="0" smtClean="0"/>
              <a:t>Third Party ARCGIS tool used: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Landscape Fragmentation Tool V.2 (LFT) from the Center</a:t>
            </a:r>
          </a:p>
          <a:p>
            <a:r>
              <a:rPr lang="en-US" dirty="0" smtClean="0"/>
              <a:t>for Land Use Education and Research- UCONN (Parent and Hurd, 2007)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343400"/>
            <a:ext cx="70865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Datasets Created: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Drilling Pads and wastewater injection pads- outlined manually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smtClean="0"/>
              <a:t>Pipeline disturbance extracted through the use of image classification</a:t>
            </a:r>
          </a:p>
          <a:p>
            <a:endParaRPr lang="en-US" dirty="0"/>
          </a:p>
          <a:p>
            <a:r>
              <a:rPr lang="en-US" b="1" dirty="0" smtClean="0"/>
              <a:t>Open Source Software Used:</a:t>
            </a:r>
          </a:p>
          <a:p>
            <a:pPr marL="285750" indent="-285750">
              <a:buBlip>
                <a:blip r:embed="rId2"/>
              </a:buBlip>
            </a:pPr>
            <a:r>
              <a:rPr lang="en-US" dirty="0" err="1" smtClean="0"/>
              <a:t>Geoda</a:t>
            </a:r>
            <a:r>
              <a:rPr lang="en-US" dirty="0" smtClean="0"/>
              <a:t> V 1.4.6 from the </a:t>
            </a:r>
            <a:r>
              <a:rPr lang="en-US" dirty="0" err="1" smtClean="0"/>
              <a:t>GeoDa</a:t>
            </a:r>
            <a:r>
              <a:rPr lang="en-US" dirty="0" smtClean="0"/>
              <a:t> Center for Geospatial Analysis and Computation - ASU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2474</TotalTime>
  <Words>1207</Words>
  <Application>Microsoft Office PowerPoint</Application>
  <PresentationFormat>On-screen Show (4:3)</PresentationFormat>
  <Paragraphs>231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Jon-Paul Pierre</dc:creator>
  <cp:lastModifiedBy>Maidment, David R</cp:lastModifiedBy>
  <cp:revision>78</cp:revision>
  <dcterms:created xsi:type="dcterms:W3CDTF">2013-11-23T20:41:50Z</dcterms:created>
  <dcterms:modified xsi:type="dcterms:W3CDTF">2013-12-03T17:54:39Z</dcterms:modified>
</cp:coreProperties>
</file>