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activeX/activeX1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6" r:id="rId11"/>
    <p:sldId id="268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261" autoAdjust="0"/>
  </p:normalViewPr>
  <p:slideViewPr>
    <p:cSldViewPr>
      <p:cViewPr>
        <p:scale>
          <a:sx n="66" d="100"/>
          <a:sy n="66" d="100"/>
        </p:scale>
        <p:origin x="-1284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xin73444\Downloads\Allsitesmonthlyave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xin73444\Desktop\GIS\Project\3%20year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xin73444\Desktop\GIS\Project\3%20year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xin73444\Desktop\GIS\Project\3%20years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xin73444\Desktop\GIS\Project\3%20year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xin73444\Desktop\GIS\Project\3%20year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xin73444\Desktop\GIS\Project\3%20yea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14376663729491"/>
          <c:y val="3.6105745827861059E-2"/>
          <c:w val="0.78457580248494363"/>
          <c:h val="0.73763658213006023"/>
        </c:manualLayout>
      </c:layout>
      <c:barChart>
        <c:barDir val="col"/>
        <c:grouping val="clustered"/>
        <c:varyColors val="0"/>
        <c:ser>
          <c:idx val="0"/>
          <c:order val="0"/>
          <c:tx>
            <c:v>Population</c:v>
          </c:tx>
          <c:invertIfNegative val="0"/>
          <c:cat>
            <c:strRef>
              <c:f>Sheet1!$A$2:$A$19</c:f>
              <c:strCache>
                <c:ptCount val="18"/>
                <c:pt idx="0">
                  <c:v>Amarillo</c:v>
                </c:pt>
                <c:pt idx="1">
                  <c:v>Lubbock</c:v>
                </c:pt>
                <c:pt idx="2">
                  <c:v>Wichita Falls</c:v>
                </c:pt>
                <c:pt idx="3">
                  <c:v>Fort Worth</c:v>
                </c:pt>
                <c:pt idx="4">
                  <c:v>Dallas</c:v>
                </c:pt>
                <c:pt idx="5">
                  <c:v>Karnack</c:v>
                </c:pt>
                <c:pt idx="6">
                  <c:v>El Paso</c:v>
                </c:pt>
                <c:pt idx="7">
                  <c:v>Brewster County</c:v>
                </c:pt>
                <c:pt idx="8">
                  <c:v>Odessa</c:v>
                </c:pt>
                <c:pt idx="9">
                  <c:v>Waco</c:v>
                </c:pt>
                <c:pt idx="10">
                  <c:v>Beaumont</c:v>
                </c:pt>
                <c:pt idx="11">
                  <c:v>Austin</c:v>
                </c:pt>
                <c:pt idx="12">
                  <c:v>Houston</c:v>
                </c:pt>
                <c:pt idx="13">
                  <c:v>Galveston</c:v>
                </c:pt>
                <c:pt idx="14">
                  <c:v>San Antonio</c:v>
                </c:pt>
                <c:pt idx="15">
                  <c:v>Corpus Christi</c:v>
                </c:pt>
                <c:pt idx="16">
                  <c:v>Brownsville</c:v>
                </c:pt>
                <c:pt idx="17">
                  <c:v>Nuevo Laredo</c:v>
                </c:pt>
              </c:strCache>
            </c:strRef>
          </c:cat>
          <c:val>
            <c:numRef>
              <c:f>Sheet1!$B$2:$B$19</c:f>
              <c:numCache>
                <c:formatCode>0</c:formatCode>
                <c:ptCount val="18"/>
                <c:pt idx="0">
                  <c:v>195250</c:v>
                </c:pt>
                <c:pt idx="1">
                  <c:v>236065</c:v>
                </c:pt>
                <c:pt idx="2">
                  <c:v>104552</c:v>
                </c:pt>
                <c:pt idx="3">
                  <c:v>777992</c:v>
                </c:pt>
                <c:pt idx="4">
                  <c:v>1241000</c:v>
                </c:pt>
                <c:pt idx="5">
                  <c:v>2276</c:v>
                </c:pt>
                <c:pt idx="6">
                  <c:v>672538</c:v>
                </c:pt>
                <c:pt idx="7">
                  <c:v>9316</c:v>
                </c:pt>
                <c:pt idx="8">
                  <c:v>106102</c:v>
                </c:pt>
                <c:pt idx="9">
                  <c:v>127018</c:v>
                </c:pt>
                <c:pt idx="10">
                  <c:v>118228</c:v>
                </c:pt>
                <c:pt idx="11">
                  <c:v>842592</c:v>
                </c:pt>
                <c:pt idx="12">
                  <c:v>2161000</c:v>
                </c:pt>
                <c:pt idx="13">
                  <c:v>47762</c:v>
                </c:pt>
                <c:pt idx="14">
                  <c:v>1383000</c:v>
                </c:pt>
                <c:pt idx="15">
                  <c:v>312195</c:v>
                </c:pt>
                <c:pt idx="16">
                  <c:v>180097</c:v>
                </c:pt>
                <c:pt idx="17">
                  <c:v>244731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3"/>
        <c:axId val="83683968"/>
        <c:axId val="83685760"/>
      </c:barChart>
      <c:barChart>
        <c:barDir val="col"/>
        <c:grouping val="clustered"/>
        <c:varyColors val="0"/>
        <c:ser>
          <c:idx val="1"/>
          <c:order val="1"/>
          <c:tx>
            <c:v>Days over limit</c:v>
          </c:tx>
          <c:spPr>
            <a:solidFill>
              <a:srgbClr val="FF0000"/>
            </a:solidFill>
          </c:spPr>
          <c:invertIfNegative val="0"/>
          <c:cat>
            <c:strRef>
              <c:f>Sheet1!$A$2:$A$19</c:f>
              <c:strCache>
                <c:ptCount val="18"/>
                <c:pt idx="0">
                  <c:v>Amarillo</c:v>
                </c:pt>
                <c:pt idx="1">
                  <c:v>Lubbock</c:v>
                </c:pt>
                <c:pt idx="2">
                  <c:v>Wichita Falls</c:v>
                </c:pt>
                <c:pt idx="3">
                  <c:v>Fort Worth</c:v>
                </c:pt>
                <c:pt idx="4">
                  <c:v>Dallas</c:v>
                </c:pt>
                <c:pt idx="5">
                  <c:v>Karnack</c:v>
                </c:pt>
                <c:pt idx="6">
                  <c:v>El Paso</c:v>
                </c:pt>
                <c:pt idx="7">
                  <c:v>Brewster County</c:v>
                </c:pt>
                <c:pt idx="8">
                  <c:v>Odessa</c:v>
                </c:pt>
                <c:pt idx="9">
                  <c:v>Waco</c:v>
                </c:pt>
                <c:pt idx="10">
                  <c:v>Beaumont</c:v>
                </c:pt>
                <c:pt idx="11">
                  <c:v>Austin</c:v>
                </c:pt>
                <c:pt idx="12">
                  <c:v>Houston</c:v>
                </c:pt>
                <c:pt idx="13">
                  <c:v>Galveston</c:v>
                </c:pt>
                <c:pt idx="14">
                  <c:v>San Antonio</c:v>
                </c:pt>
                <c:pt idx="15">
                  <c:v>Corpus Christi</c:v>
                </c:pt>
                <c:pt idx="16">
                  <c:v>Brownsville</c:v>
                </c:pt>
                <c:pt idx="17">
                  <c:v>Nuevo Laredo</c:v>
                </c:pt>
              </c:strCache>
            </c:strRef>
          </c:cat>
          <c:val>
            <c:numRef>
              <c:f>Sheet1!$D$2:$D$19</c:f>
              <c:numCache>
                <c:formatCode>0_ </c:formatCode>
                <c:ptCount val="18"/>
                <c:pt idx="0">
                  <c:v>16</c:v>
                </c:pt>
                <c:pt idx="1">
                  <c:v>27</c:v>
                </c:pt>
                <c:pt idx="2">
                  <c:v>39</c:v>
                </c:pt>
                <c:pt idx="3">
                  <c:v>78</c:v>
                </c:pt>
                <c:pt idx="4">
                  <c:v>69</c:v>
                </c:pt>
                <c:pt idx="5">
                  <c:v>73</c:v>
                </c:pt>
                <c:pt idx="6">
                  <c:v>105</c:v>
                </c:pt>
                <c:pt idx="7">
                  <c:v>15</c:v>
                </c:pt>
                <c:pt idx="8">
                  <c:v>40</c:v>
                </c:pt>
                <c:pt idx="9">
                  <c:v>51</c:v>
                </c:pt>
                <c:pt idx="10">
                  <c:v>68</c:v>
                </c:pt>
                <c:pt idx="11">
                  <c:v>53</c:v>
                </c:pt>
                <c:pt idx="12">
                  <c:v>97</c:v>
                </c:pt>
                <c:pt idx="13">
                  <c:v>33</c:v>
                </c:pt>
                <c:pt idx="14">
                  <c:v>66</c:v>
                </c:pt>
                <c:pt idx="15">
                  <c:v>57</c:v>
                </c:pt>
                <c:pt idx="16">
                  <c:v>69</c:v>
                </c:pt>
                <c:pt idx="17">
                  <c:v>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1"/>
        <c:overlap val="91"/>
        <c:axId val="83300736"/>
        <c:axId val="83687680"/>
      </c:barChart>
      <c:catAx>
        <c:axId val="83683968"/>
        <c:scaling>
          <c:orientation val="minMax"/>
        </c:scaling>
        <c:delete val="0"/>
        <c:axPos val="b"/>
        <c:majorTickMark val="out"/>
        <c:minorTickMark val="none"/>
        <c:tickLblPos val="nextTo"/>
        <c:crossAx val="83685760"/>
        <c:crosses val="autoZero"/>
        <c:auto val="1"/>
        <c:lblAlgn val="ctr"/>
        <c:lblOffset val="100"/>
        <c:noMultiLvlLbl val="0"/>
      </c:catAx>
      <c:valAx>
        <c:axId val="836857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en-US"/>
                  <a:t>Population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83683968"/>
        <c:crosses val="autoZero"/>
        <c:crossBetween val="between"/>
      </c:valAx>
      <c:valAx>
        <c:axId val="8368768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en-US"/>
                  <a:t>Days Over Limit</a:t>
                </a:r>
              </a:p>
            </c:rich>
          </c:tx>
          <c:layout/>
          <c:overlay val="0"/>
        </c:title>
        <c:numFmt formatCode="0_ " sourceLinked="1"/>
        <c:majorTickMark val="out"/>
        <c:minorTickMark val="none"/>
        <c:tickLblPos val="nextTo"/>
        <c:crossAx val="83300736"/>
        <c:crosses val="max"/>
        <c:crossBetween val="between"/>
      </c:valAx>
      <c:catAx>
        <c:axId val="83300736"/>
        <c:scaling>
          <c:orientation val="minMax"/>
        </c:scaling>
        <c:delete val="1"/>
        <c:axPos val="b"/>
        <c:majorTickMark val="out"/>
        <c:minorTickMark val="none"/>
        <c:tickLblPos val="none"/>
        <c:crossAx val="83687680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75883253313142462"/>
          <c:y val="4.0988797540942513E-2"/>
          <c:w val="0.15886503455253792"/>
          <c:h val="0.1574590382335563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696522309711284E-2"/>
          <c:y val="2.4031427889695606E-2"/>
          <c:w val="0.89258737970253721"/>
          <c:h val="0.92174421379145788"/>
        </c:manualLayout>
      </c:layout>
      <c:scatterChart>
        <c:scatterStyle val="smoothMarker"/>
        <c:varyColors val="0"/>
        <c:ser>
          <c:idx val="0"/>
          <c:order val="0"/>
          <c:tx>
            <c:v>PM 2.5</c:v>
          </c:tx>
          <c:spPr>
            <a:ln w="1587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all!$A$3:$A$367</c:f>
              <c:numCache>
                <c:formatCode>d\-mmm</c:formatCode>
                <c:ptCount val="365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  <c:pt idx="299">
                  <c:v>40843</c:v>
                </c:pt>
                <c:pt idx="300">
                  <c:v>40844</c:v>
                </c:pt>
                <c:pt idx="301">
                  <c:v>40845</c:v>
                </c:pt>
                <c:pt idx="302">
                  <c:v>40846</c:v>
                </c:pt>
                <c:pt idx="303">
                  <c:v>40847</c:v>
                </c:pt>
                <c:pt idx="304">
                  <c:v>40848</c:v>
                </c:pt>
                <c:pt idx="305">
                  <c:v>40849</c:v>
                </c:pt>
                <c:pt idx="306">
                  <c:v>40850</c:v>
                </c:pt>
                <c:pt idx="307">
                  <c:v>40851</c:v>
                </c:pt>
                <c:pt idx="308">
                  <c:v>40852</c:v>
                </c:pt>
                <c:pt idx="309">
                  <c:v>40853</c:v>
                </c:pt>
                <c:pt idx="310">
                  <c:v>40854</c:v>
                </c:pt>
                <c:pt idx="311">
                  <c:v>40855</c:v>
                </c:pt>
                <c:pt idx="312">
                  <c:v>40856</c:v>
                </c:pt>
                <c:pt idx="313">
                  <c:v>40857</c:v>
                </c:pt>
                <c:pt idx="314">
                  <c:v>40858</c:v>
                </c:pt>
                <c:pt idx="315">
                  <c:v>40859</c:v>
                </c:pt>
                <c:pt idx="316">
                  <c:v>40860</c:v>
                </c:pt>
                <c:pt idx="317">
                  <c:v>40861</c:v>
                </c:pt>
                <c:pt idx="318">
                  <c:v>40862</c:v>
                </c:pt>
                <c:pt idx="319">
                  <c:v>40863</c:v>
                </c:pt>
                <c:pt idx="320">
                  <c:v>40864</c:v>
                </c:pt>
                <c:pt idx="321">
                  <c:v>40865</c:v>
                </c:pt>
                <c:pt idx="322">
                  <c:v>40866</c:v>
                </c:pt>
                <c:pt idx="323">
                  <c:v>40867</c:v>
                </c:pt>
                <c:pt idx="324">
                  <c:v>40868</c:v>
                </c:pt>
                <c:pt idx="325">
                  <c:v>40869</c:v>
                </c:pt>
                <c:pt idx="326">
                  <c:v>40870</c:v>
                </c:pt>
                <c:pt idx="327">
                  <c:v>40871</c:v>
                </c:pt>
                <c:pt idx="328">
                  <c:v>40872</c:v>
                </c:pt>
                <c:pt idx="329">
                  <c:v>40873</c:v>
                </c:pt>
                <c:pt idx="330">
                  <c:v>40874</c:v>
                </c:pt>
                <c:pt idx="331">
                  <c:v>40875</c:v>
                </c:pt>
                <c:pt idx="332">
                  <c:v>40876</c:v>
                </c:pt>
                <c:pt idx="333">
                  <c:v>40877</c:v>
                </c:pt>
                <c:pt idx="334">
                  <c:v>40878</c:v>
                </c:pt>
                <c:pt idx="335">
                  <c:v>40879</c:v>
                </c:pt>
                <c:pt idx="336">
                  <c:v>40880</c:v>
                </c:pt>
                <c:pt idx="337">
                  <c:v>40881</c:v>
                </c:pt>
                <c:pt idx="338">
                  <c:v>40882</c:v>
                </c:pt>
                <c:pt idx="339">
                  <c:v>40883</c:v>
                </c:pt>
                <c:pt idx="340">
                  <c:v>40884</c:v>
                </c:pt>
                <c:pt idx="341">
                  <c:v>40885</c:v>
                </c:pt>
                <c:pt idx="342">
                  <c:v>40886</c:v>
                </c:pt>
                <c:pt idx="343">
                  <c:v>40887</c:v>
                </c:pt>
                <c:pt idx="344">
                  <c:v>40888</c:v>
                </c:pt>
                <c:pt idx="345">
                  <c:v>40889</c:v>
                </c:pt>
                <c:pt idx="346">
                  <c:v>40890</c:v>
                </c:pt>
                <c:pt idx="347">
                  <c:v>40891</c:v>
                </c:pt>
                <c:pt idx="348">
                  <c:v>40892</c:v>
                </c:pt>
                <c:pt idx="349">
                  <c:v>40893</c:v>
                </c:pt>
                <c:pt idx="350">
                  <c:v>40894</c:v>
                </c:pt>
                <c:pt idx="351">
                  <c:v>40895</c:v>
                </c:pt>
                <c:pt idx="352">
                  <c:v>40896</c:v>
                </c:pt>
                <c:pt idx="353">
                  <c:v>40897</c:v>
                </c:pt>
                <c:pt idx="354">
                  <c:v>40898</c:v>
                </c:pt>
                <c:pt idx="355">
                  <c:v>40899</c:v>
                </c:pt>
                <c:pt idx="356">
                  <c:v>40900</c:v>
                </c:pt>
                <c:pt idx="357">
                  <c:v>40901</c:v>
                </c:pt>
                <c:pt idx="358">
                  <c:v>40902</c:v>
                </c:pt>
                <c:pt idx="359">
                  <c:v>40903</c:v>
                </c:pt>
                <c:pt idx="360">
                  <c:v>40904</c:v>
                </c:pt>
                <c:pt idx="361">
                  <c:v>40905</c:v>
                </c:pt>
                <c:pt idx="362">
                  <c:v>40906</c:v>
                </c:pt>
                <c:pt idx="363">
                  <c:v>40907</c:v>
                </c:pt>
                <c:pt idx="364">
                  <c:v>40908</c:v>
                </c:pt>
              </c:numCache>
            </c:numRef>
          </c:xVal>
          <c:yVal>
            <c:numRef>
              <c:f>all!$B$3:$B$367</c:f>
              <c:numCache>
                <c:formatCode>General</c:formatCode>
                <c:ptCount val="365"/>
                <c:pt idx="0">
                  <c:v>3.98</c:v>
                </c:pt>
                <c:pt idx="1">
                  <c:v>5.17</c:v>
                </c:pt>
                <c:pt idx="2">
                  <c:v>6.2</c:v>
                </c:pt>
                <c:pt idx="3">
                  <c:v>7.97</c:v>
                </c:pt>
                <c:pt idx="4">
                  <c:v>4.8899999999999997</c:v>
                </c:pt>
                <c:pt idx="5">
                  <c:v>7.4</c:v>
                </c:pt>
                <c:pt idx="6">
                  <c:v>12.34</c:v>
                </c:pt>
                <c:pt idx="7">
                  <c:v>4.63</c:v>
                </c:pt>
                <c:pt idx="8">
                  <c:v>6.3</c:v>
                </c:pt>
                <c:pt idx="9">
                  <c:v>8.43</c:v>
                </c:pt>
                <c:pt idx="10">
                  <c:v>5.4</c:v>
                </c:pt>
                <c:pt idx="11">
                  <c:v>5.33</c:v>
                </c:pt>
                <c:pt idx="12">
                  <c:v>6.16</c:v>
                </c:pt>
                <c:pt idx="13">
                  <c:v>8.39</c:v>
                </c:pt>
                <c:pt idx="14">
                  <c:v>3.73</c:v>
                </c:pt>
                <c:pt idx="15">
                  <c:v>5.01</c:v>
                </c:pt>
                <c:pt idx="16">
                  <c:v>10.210000000000001</c:v>
                </c:pt>
                <c:pt idx="17">
                  <c:v>8.73</c:v>
                </c:pt>
                <c:pt idx="18">
                  <c:v>8.42</c:v>
                </c:pt>
                <c:pt idx="19">
                  <c:v>7.7</c:v>
                </c:pt>
                <c:pt idx="20">
                  <c:v>5.43</c:v>
                </c:pt>
                <c:pt idx="21">
                  <c:v>9.9600000000000009</c:v>
                </c:pt>
                <c:pt idx="22">
                  <c:v>9.36</c:v>
                </c:pt>
                <c:pt idx="23">
                  <c:v>5.42</c:v>
                </c:pt>
                <c:pt idx="24">
                  <c:v>6.56</c:v>
                </c:pt>
                <c:pt idx="25">
                  <c:v>7.28</c:v>
                </c:pt>
                <c:pt idx="26">
                  <c:v>7.79</c:v>
                </c:pt>
                <c:pt idx="27">
                  <c:v>9.76</c:v>
                </c:pt>
                <c:pt idx="28">
                  <c:v>9.18</c:v>
                </c:pt>
                <c:pt idx="29">
                  <c:v>9</c:v>
                </c:pt>
                <c:pt idx="30">
                  <c:v>10.41</c:v>
                </c:pt>
                <c:pt idx="31">
                  <c:v>4.74</c:v>
                </c:pt>
                <c:pt idx="32">
                  <c:v>3.58</c:v>
                </c:pt>
                <c:pt idx="33">
                  <c:v>3.44</c:v>
                </c:pt>
                <c:pt idx="34">
                  <c:v>3.74</c:v>
                </c:pt>
                <c:pt idx="35">
                  <c:v>6.7</c:v>
                </c:pt>
                <c:pt idx="36">
                  <c:v>6.91</c:v>
                </c:pt>
                <c:pt idx="37">
                  <c:v>2.82</c:v>
                </c:pt>
                <c:pt idx="38">
                  <c:v>5.43</c:v>
                </c:pt>
                <c:pt idx="39">
                  <c:v>4.43</c:v>
                </c:pt>
                <c:pt idx="40">
                  <c:v>3.6</c:v>
                </c:pt>
                <c:pt idx="41">
                  <c:v>8.7799999999999994</c:v>
                </c:pt>
                <c:pt idx="42">
                  <c:v>13.59</c:v>
                </c:pt>
                <c:pt idx="43">
                  <c:v>9.52</c:v>
                </c:pt>
                <c:pt idx="44">
                  <c:v>8.7799999999999994</c:v>
                </c:pt>
                <c:pt idx="45">
                  <c:v>6.42</c:v>
                </c:pt>
                <c:pt idx="46">
                  <c:v>7.29</c:v>
                </c:pt>
                <c:pt idx="47">
                  <c:v>11.12</c:v>
                </c:pt>
                <c:pt idx="48">
                  <c:v>13.67</c:v>
                </c:pt>
                <c:pt idx="49">
                  <c:v>9.44</c:v>
                </c:pt>
                <c:pt idx="50">
                  <c:v>10.45</c:v>
                </c:pt>
                <c:pt idx="51">
                  <c:v>13.65</c:v>
                </c:pt>
                <c:pt idx="52">
                  <c:v>9.7100000000000009</c:v>
                </c:pt>
                <c:pt idx="53">
                  <c:v>10.07</c:v>
                </c:pt>
                <c:pt idx="54">
                  <c:v>9.91</c:v>
                </c:pt>
                <c:pt idx="55">
                  <c:v>9.0500000000000007</c:v>
                </c:pt>
                <c:pt idx="56">
                  <c:v>13.54</c:v>
                </c:pt>
                <c:pt idx="57">
                  <c:v>19.13</c:v>
                </c:pt>
                <c:pt idx="58">
                  <c:v>12.43</c:v>
                </c:pt>
                <c:pt idx="59">
                  <c:v>6.32</c:v>
                </c:pt>
                <c:pt idx="60">
                  <c:v>13.77</c:v>
                </c:pt>
                <c:pt idx="61">
                  <c:v>15.69</c:v>
                </c:pt>
                <c:pt idx="62">
                  <c:v>12</c:v>
                </c:pt>
                <c:pt idx="63">
                  <c:v>7.9</c:v>
                </c:pt>
                <c:pt idx="64">
                  <c:v>7.41</c:v>
                </c:pt>
                <c:pt idx="65">
                  <c:v>10.48</c:v>
                </c:pt>
                <c:pt idx="66">
                  <c:v>12.99</c:v>
                </c:pt>
                <c:pt idx="67">
                  <c:v>8.14</c:v>
                </c:pt>
                <c:pt idx="68">
                  <c:v>5.44</c:v>
                </c:pt>
                <c:pt idx="69">
                  <c:v>8.51</c:v>
                </c:pt>
                <c:pt idx="70">
                  <c:v>7.31</c:v>
                </c:pt>
                <c:pt idx="71">
                  <c:v>10.3</c:v>
                </c:pt>
                <c:pt idx="72">
                  <c:v>9.69</c:v>
                </c:pt>
                <c:pt idx="73">
                  <c:v>8.57</c:v>
                </c:pt>
                <c:pt idx="74">
                  <c:v>11.02</c:v>
                </c:pt>
                <c:pt idx="75">
                  <c:v>11.37</c:v>
                </c:pt>
                <c:pt idx="76">
                  <c:v>10.95</c:v>
                </c:pt>
                <c:pt idx="77">
                  <c:v>8.51</c:v>
                </c:pt>
                <c:pt idx="78">
                  <c:v>9.3000000000000007</c:v>
                </c:pt>
                <c:pt idx="79">
                  <c:v>8.9499999999999993</c:v>
                </c:pt>
                <c:pt idx="80">
                  <c:v>10.87</c:v>
                </c:pt>
                <c:pt idx="81">
                  <c:v>15.02</c:v>
                </c:pt>
                <c:pt idx="82">
                  <c:v>13.98</c:v>
                </c:pt>
                <c:pt idx="83">
                  <c:v>12.18</c:v>
                </c:pt>
                <c:pt idx="84">
                  <c:v>18.57</c:v>
                </c:pt>
                <c:pt idx="85">
                  <c:v>20.04</c:v>
                </c:pt>
                <c:pt idx="86">
                  <c:v>12.95</c:v>
                </c:pt>
                <c:pt idx="87">
                  <c:v>15.62</c:v>
                </c:pt>
                <c:pt idx="88">
                  <c:v>6.95</c:v>
                </c:pt>
                <c:pt idx="89">
                  <c:v>13.36</c:v>
                </c:pt>
                <c:pt idx="90">
                  <c:v>12.05</c:v>
                </c:pt>
                <c:pt idx="91">
                  <c:v>17.34</c:v>
                </c:pt>
                <c:pt idx="92">
                  <c:v>17.64</c:v>
                </c:pt>
                <c:pt idx="93">
                  <c:v>12.47</c:v>
                </c:pt>
                <c:pt idx="94">
                  <c:v>4.13</c:v>
                </c:pt>
                <c:pt idx="95">
                  <c:v>7.7</c:v>
                </c:pt>
                <c:pt idx="96">
                  <c:v>14.02</c:v>
                </c:pt>
                <c:pt idx="97">
                  <c:v>21.32</c:v>
                </c:pt>
                <c:pt idx="98">
                  <c:v>16.07</c:v>
                </c:pt>
                <c:pt idx="99">
                  <c:v>17.239999999999998</c:v>
                </c:pt>
                <c:pt idx="100">
                  <c:v>6.99</c:v>
                </c:pt>
                <c:pt idx="101">
                  <c:v>6.06</c:v>
                </c:pt>
                <c:pt idx="102">
                  <c:v>11.44</c:v>
                </c:pt>
                <c:pt idx="103">
                  <c:v>15.81</c:v>
                </c:pt>
                <c:pt idx="104">
                  <c:v>16.38</c:v>
                </c:pt>
                <c:pt idx="105">
                  <c:v>24.08</c:v>
                </c:pt>
                <c:pt idx="106">
                  <c:v>11.01</c:v>
                </c:pt>
                <c:pt idx="107">
                  <c:v>19.84</c:v>
                </c:pt>
                <c:pt idx="108">
                  <c:v>28.07</c:v>
                </c:pt>
                <c:pt idx="109">
                  <c:v>24.81</c:v>
                </c:pt>
                <c:pt idx="110">
                  <c:v>24.46</c:v>
                </c:pt>
                <c:pt idx="111">
                  <c:v>15.87</c:v>
                </c:pt>
                <c:pt idx="112">
                  <c:v>15</c:v>
                </c:pt>
                <c:pt idx="113">
                  <c:v>16.22</c:v>
                </c:pt>
                <c:pt idx="114">
                  <c:v>21.5</c:v>
                </c:pt>
                <c:pt idx="115">
                  <c:v>21.36</c:v>
                </c:pt>
                <c:pt idx="116">
                  <c:v>9.02</c:v>
                </c:pt>
                <c:pt idx="117">
                  <c:v>4.83</c:v>
                </c:pt>
                <c:pt idx="118">
                  <c:v>7.08</c:v>
                </c:pt>
                <c:pt idx="119">
                  <c:v>22.08</c:v>
                </c:pt>
                <c:pt idx="120">
                  <c:v>20.09</c:v>
                </c:pt>
                <c:pt idx="121">
                  <c:v>2.8</c:v>
                </c:pt>
                <c:pt idx="122">
                  <c:v>3.84</c:v>
                </c:pt>
                <c:pt idx="123">
                  <c:v>5.89</c:v>
                </c:pt>
                <c:pt idx="124">
                  <c:v>8.2799999999999994</c:v>
                </c:pt>
                <c:pt idx="125">
                  <c:v>10.45</c:v>
                </c:pt>
                <c:pt idx="126">
                  <c:v>12.58</c:v>
                </c:pt>
                <c:pt idx="127">
                  <c:v>14.54</c:v>
                </c:pt>
                <c:pt idx="128">
                  <c:v>21.21</c:v>
                </c:pt>
                <c:pt idx="129">
                  <c:v>24.18</c:v>
                </c:pt>
                <c:pt idx="130">
                  <c:v>21.52</c:v>
                </c:pt>
                <c:pt idx="131">
                  <c:v>13.95</c:v>
                </c:pt>
                <c:pt idx="132">
                  <c:v>7.92</c:v>
                </c:pt>
                <c:pt idx="133">
                  <c:v>3.48</c:v>
                </c:pt>
                <c:pt idx="134">
                  <c:v>4.84</c:v>
                </c:pt>
                <c:pt idx="135">
                  <c:v>6.39</c:v>
                </c:pt>
                <c:pt idx="136">
                  <c:v>8</c:v>
                </c:pt>
                <c:pt idx="137">
                  <c:v>8.89</c:v>
                </c:pt>
                <c:pt idx="138">
                  <c:v>16.739999999999998</c:v>
                </c:pt>
                <c:pt idx="139">
                  <c:v>38.18</c:v>
                </c:pt>
                <c:pt idx="140">
                  <c:v>28.9</c:v>
                </c:pt>
                <c:pt idx="141">
                  <c:v>23.07</c:v>
                </c:pt>
                <c:pt idx="142">
                  <c:v>21.21</c:v>
                </c:pt>
                <c:pt idx="143">
                  <c:v>25.69</c:v>
                </c:pt>
                <c:pt idx="144">
                  <c:v>26.55</c:v>
                </c:pt>
                <c:pt idx="145">
                  <c:v>9.58</c:v>
                </c:pt>
                <c:pt idx="146">
                  <c:v>22.47</c:v>
                </c:pt>
                <c:pt idx="147">
                  <c:v>18.13</c:v>
                </c:pt>
                <c:pt idx="148">
                  <c:v>17.86</c:v>
                </c:pt>
                <c:pt idx="149">
                  <c:v>15.58</c:v>
                </c:pt>
                <c:pt idx="150">
                  <c:v>10.25</c:v>
                </c:pt>
                <c:pt idx="151">
                  <c:v>2.91</c:v>
                </c:pt>
                <c:pt idx="152">
                  <c:v>4.3099999999999996</c:v>
                </c:pt>
                <c:pt idx="153">
                  <c:v>10.9</c:v>
                </c:pt>
                <c:pt idx="154">
                  <c:v>7.39</c:v>
                </c:pt>
                <c:pt idx="155">
                  <c:v>12.05</c:v>
                </c:pt>
                <c:pt idx="156">
                  <c:v>18.59</c:v>
                </c:pt>
                <c:pt idx="157">
                  <c:v>17.77</c:v>
                </c:pt>
                <c:pt idx="158">
                  <c:v>8.9</c:v>
                </c:pt>
                <c:pt idx="159">
                  <c:v>9.07</c:v>
                </c:pt>
                <c:pt idx="160">
                  <c:v>8.2100000000000009</c:v>
                </c:pt>
                <c:pt idx="161">
                  <c:v>7.74</c:v>
                </c:pt>
                <c:pt idx="162">
                  <c:v>11.12</c:v>
                </c:pt>
                <c:pt idx="163">
                  <c:v>10</c:v>
                </c:pt>
                <c:pt idx="164">
                  <c:v>7.98</c:v>
                </c:pt>
                <c:pt idx="165">
                  <c:v>8.77</c:v>
                </c:pt>
                <c:pt idx="166">
                  <c:v>11.09</c:v>
                </c:pt>
                <c:pt idx="167">
                  <c:v>11.82</c:v>
                </c:pt>
                <c:pt idx="168">
                  <c:v>7.28</c:v>
                </c:pt>
                <c:pt idx="169">
                  <c:v>6.73</c:v>
                </c:pt>
                <c:pt idx="170">
                  <c:v>6.36</c:v>
                </c:pt>
                <c:pt idx="171">
                  <c:v>10.01</c:v>
                </c:pt>
                <c:pt idx="172">
                  <c:v>4.74</c:v>
                </c:pt>
                <c:pt idx="173">
                  <c:v>4.8600000000000003</c:v>
                </c:pt>
                <c:pt idx="174">
                  <c:v>4.76</c:v>
                </c:pt>
                <c:pt idx="175">
                  <c:v>7.81</c:v>
                </c:pt>
                <c:pt idx="176">
                  <c:v>11.3</c:v>
                </c:pt>
                <c:pt idx="177">
                  <c:v>8.83</c:v>
                </c:pt>
                <c:pt idx="178">
                  <c:v>7.64</c:v>
                </c:pt>
                <c:pt idx="179">
                  <c:v>7.85</c:v>
                </c:pt>
                <c:pt idx="180">
                  <c:v>11.57</c:v>
                </c:pt>
                <c:pt idx="181">
                  <c:v>19.22</c:v>
                </c:pt>
                <c:pt idx="182">
                  <c:v>15.83</c:v>
                </c:pt>
                <c:pt idx="183">
                  <c:v>16.190000000000001</c:v>
                </c:pt>
                <c:pt idx="184">
                  <c:v>17.05</c:v>
                </c:pt>
                <c:pt idx="185">
                  <c:v>12.32</c:v>
                </c:pt>
                <c:pt idx="186">
                  <c:v>10.36</c:v>
                </c:pt>
                <c:pt idx="187">
                  <c:v>9.19</c:v>
                </c:pt>
                <c:pt idx="188">
                  <c:v>8.52</c:v>
                </c:pt>
                <c:pt idx="189">
                  <c:v>5.71</c:v>
                </c:pt>
                <c:pt idx="190">
                  <c:v>7.65</c:v>
                </c:pt>
                <c:pt idx="191">
                  <c:v>7.79</c:v>
                </c:pt>
                <c:pt idx="192">
                  <c:v>5.27</c:v>
                </c:pt>
                <c:pt idx="193">
                  <c:v>6.36</c:v>
                </c:pt>
                <c:pt idx="194">
                  <c:v>10.45</c:v>
                </c:pt>
                <c:pt idx="195">
                  <c:v>13.39</c:v>
                </c:pt>
                <c:pt idx="196">
                  <c:v>11.23</c:v>
                </c:pt>
                <c:pt idx="197">
                  <c:v>8.2799999999999994</c:v>
                </c:pt>
                <c:pt idx="198">
                  <c:v>7.2</c:v>
                </c:pt>
                <c:pt idx="199">
                  <c:v>8.48</c:v>
                </c:pt>
                <c:pt idx="200">
                  <c:v>13.38</c:v>
                </c:pt>
                <c:pt idx="201">
                  <c:v>14.85</c:v>
                </c:pt>
                <c:pt idx="202">
                  <c:v>10.06</c:v>
                </c:pt>
                <c:pt idx="203">
                  <c:v>9.8000000000000007</c:v>
                </c:pt>
                <c:pt idx="204">
                  <c:v>7.92</c:v>
                </c:pt>
                <c:pt idx="205">
                  <c:v>7.7</c:v>
                </c:pt>
                <c:pt idx="206">
                  <c:v>9.26</c:v>
                </c:pt>
                <c:pt idx="207">
                  <c:v>6.44</c:v>
                </c:pt>
                <c:pt idx="208">
                  <c:v>5.84</c:v>
                </c:pt>
                <c:pt idx="209">
                  <c:v>5.46</c:v>
                </c:pt>
                <c:pt idx="210">
                  <c:v>4.8899999999999997</c:v>
                </c:pt>
                <c:pt idx="211">
                  <c:v>8.76</c:v>
                </c:pt>
                <c:pt idx="212">
                  <c:v>4.34</c:v>
                </c:pt>
                <c:pt idx="213">
                  <c:v>6.59</c:v>
                </c:pt>
                <c:pt idx="214">
                  <c:v>5.35</c:v>
                </c:pt>
                <c:pt idx="215">
                  <c:v>4.8899999999999997</c:v>
                </c:pt>
                <c:pt idx="216">
                  <c:v>5.3</c:v>
                </c:pt>
                <c:pt idx="217">
                  <c:v>4.76</c:v>
                </c:pt>
                <c:pt idx="218">
                  <c:v>6.26</c:v>
                </c:pt>
                <c:pt idx="219">
                  <c:v>8.1999999999999993</c:v>
                </c:pt>
                <c:pt idx="220">
                  <c:v>12.08</c:v>
                </c:pt>
                <c:pt idx="221">
                  <c:v>17.059999999999999</c:v>
                </c:pt>
                <c:pt idx="222">
                  <c:v>14.29</c:v>
                </c:pt>
                <c:pt idx="223">
                  <c:v>8.65</c:v>
                </c:pt>
                <c:pt idx="224">
                  <c:v>7.26</c:v>
                </c:pt>
                <c:pt idx="225">
                  <c:v>6.57</c:v>
                </c:pt>
                <c:pt idx="226">
                  <c:v>7.46</c:v>
                </c:pt>
                <c:pt idx="227">
                  <c:v>7.57</c:v>
                </c:pt>
                <c:pt idx="228">
                  <c:v>11.8</c:v>
                </c:pt>
                <c:pt idx="229">
                  <c:v>12.4</c:v>
                </c:pt>
                <c:pt idx="230">
                  <c:v>9.58</c:v>
                </c:pt>
                <c:pt idx="231">
                  <c:v>11.51</c:v>
                </c:pt>
                <c:pt idx="232">
                  <c:v>6.98</c:v>
                </c:pt>
                <c:pt idx="233">
                  <c:v>6.32</c:v>
                </c:pt>
                <c:pt idx="234">
                  <c:v>4.49</c:v>
                </c:pt>
                <c:pt idx="235">
                  <c:v>5.33</c:v>
                </c:pt>
                <c:pt idx="236">
                  <c:v>6.71</c:v>
                </c:pt>
                <c:pt idx="237">
                  <c:v>9.4600000000000009</c:v>
                </c:pt>
                <c:pt idx="238">
                  <c:v>11.59</c:v>
                </c:pt>
                <c:pt idx="239">
                  <c:v>14.66</c:v>
                </c:pt>
                <c:pt idx="240">
                  <c:v>11.59</c:v>
                </c:pt>
                <c:pt idx="241">
                  <c:v>12.23</c:v>
                </c:pt>
                <c:pt idx="242">
                  <c:v>16.16</c:v>
                </c:pt>
                <c:pt idx="243">
                  <c:v>8.92</c:v>
                </c:pt>
                <c:pt idx="244">
                  <c:v>5.71</c:v>
                </c:pt>
                <c:pt idx="245">
                  <c:v>10.07</c:v>
                </c:pt>
                <c:pt idx="246">
                  <c:v>11.55</c:v>
                </c:pt>
                <c:pt idx="247">
                  <c:v>8.26</c:v>
                </c:pt>
                <c:pt idx="248">
                  <c:v>14.48</c:v>
                </c:pt>
                <c:pt idx="249">
                  <c:v>23.17</c:v>
                </c:pt>
                <c:pt idx="250">
                  <c:v>13.21</c:v>
                </c:pt>
                <c:pt idx="251">
                  <c:v>9.68</c:v>
                </c:pt>
                <c:pt idx="252">
                  <c:v>12.74</c:v>
                </c:pt>
                <c:pt idx="253">
                  <c:v>16.88</c:v>
                </c:pt>
                <c:pt idx="254">
                  <c:v>9.15</c:v>
                </c:pt>
                <c:pt idx="255">
                  <c:v>5.01</c:v>
                </c:pt>
                <c:pt idx="256">
                  <c:v>5.4</c:v>
                </c:pt>
                <c:pt idx="257">
                  <c:v>7.65</c:v>
                </c:pt>
                <c:pt idx="258">
                  <c:v>9.5299999999999994</c:v>
                </c:pt>
                <c:pt idx="259">
                  <c:v>7.3</c:v>
                </c:pt>
                <c:pt idx="260">
                  <c:v>6.56</c:v>
                </c:pt>
                <c:pt idx="261">
                  <c:v>4.58</c:v>
                </c:pt>
                <c:pt idx="262">
                  <c:v>8.1199999999999992</c:v>
                </c:pt>
                <c:pt idx="263">
                  <c:v>6.35</c:v>
                </c:pt>
                <c:pt idx="264">
                  <c:v>8.5</c:v>
                </c:pt>
                <c:pt idx="265">
                  <c:v>6.58</c:v>
                </c:pt>
                <c:pt idx="266">
                  <c:v>9.7100000000000009</c:v>
                </c:pt>
                <c:pt idx="267">
                  <c:v>8.76</c:v>
                </c:pt>
                <c:pt idx="268">
                  <c:v>8.48</c:v>
                </c:pt>
                <c:pt idx="269">
                  <c:v>4.97</c:v>
                </c:pt>
                <c:pt idx="270">
                  <c:v>10.59</c:v>
                </c:pt>
                <c:pt idx="271">
                  <c:v>8.5399999999999991</c:v>
                </c:pt>
                <c:pt idx="272">
                  <c:v>7.06</c:v>
                </c:pt>
                <c:pt idx="273">
                  <c:v>8.15</c:v>
                </c:pt>
                <c:pt idx="274">
                  <c:v>8.86</c:v>
                </c:pt>
                <c:pt idx="275">
                  <c:v>8.7200000000000006</c:v>
                </c:pt>
                <c:pt idx="276">
                  <c:v>7.72</c:v>
                </c:pt>
                <c:pt idx="277">
                  <c:v>7.29</c:v>
                </c:pt>
                <c:pt idx="278">
                  <c:v>6.89</c:v>
                </c:pt>
                <c:pt idx="279">
                  <c:v>5.79</c:v>
                </c:pt>
                <c:pt idx="280">
                  <c:v>5.97</c:v>
                </c:pt>
                <c:pt idx="281">
                  <c:v>3.39</c:v>
                </c:pt>
                <c:pt idx="282">
                  <c:v>6.01</c:v>
                </c:pt>
                <c:pt idx="283">
                  <c:v>6.64</c:v>
                </c:pt>
                <c:pt idx="284">
                  <c:v>7.2</c:v>
                </c:pt>
                <c:pt idx="285">
                  <c:v>7</c:v>
                </c:pt>
                <c:pt idx="286">
                  <c:v>8.99</c:v>
                </c:pt>
                <c:pt idx="287">
                  <c:v>10.93</c:v>
                </c:pt>
                <c:pt idx="288">
                  <c:v>7.49</c:v>
                </c:pt>
                <c:pt idx="289">
                  <c:v>5.95</c:v>
                </c:pt>
                <c:pt idx="290">
                  <c:v>4.66</c:v>
                </c:pt>
                <c:pt idx="291">
                  <c:v>5.49</c:v>
                </c:pt>
                <c:pt idx="292">
                  <c:v>5.84</c:v>
                </c:pt>
                <c:pt idx="293">
                  <c:v>7.74</c:v>
                </c:pt>
                <c:pt idx="294">
                  <c:v>5.99</c:v>
                </c:pt>
                <c:pt idx="295">
                  <c:v>8.49</c:v>
                </c:pt>
                <c:pt idx="296">
                  <c:v>8.6300000000000008</c:v>
                </c:pt>
                <c:pt idx="297">
                  <c:v>7.34</c:v>
                </c:pt>
                <c:pt idx="298">
                  <c:v>6.24</c:v>
                </c:pt>
                <c:pt idx="299">
                  <c:v>5.58</c:v>
                </c:pt>
                <c:pt idx="300">
                  <c:v>5.18</c:v>
                </c:pt>
                <c:pt idx="301">
                  <c:v>8.9600000000000009</c:v>
                </c:pt>
                <c:pt idx="302">
                  <c:v>9.67</c:v>
                </c:pt>
                <c:pt idx="303">
                  <c:v>9.61</c:v>
                </c:pt>
                <c:pt idx="304">
                  <c:v>9.93</c:v>
                </c:pt>
                <c:pt idx="305">
                  <c:v>8.36</c:v>
                </c:pt>
                <c:pt idx="306">
                  <c:v>2.71</c:v>
                </c:pt>
                <c:pt idx="307">
                  <c:v>5.77</c:v>
                </c:pt>
                <c:pt idx="308">
                  <c:v>6.39</c:v>
                </c:pt>
                <c:pt idx="309">
                  <c:v>7.25</c:v>
                </c:pt>
                <c:pt idx="310">
                  <c:v>5.62</c:v>
                </c:pt>
                <c:pt idx="311">
                  <c:v>6.47</c:v>
                </c:pt>
                <c:pt idx="312">
                  <c:v>3.77</c:v>
                </c:pt>
                <c:pt idx="313">
                  <c:v>6.18</c:v>
                </c:pt>
                <c:pt idx="314">
                  <c:v>7.92</c:v>
                </c:pt>
                <c:pt idx="315">
                  <c:v>7.05</c:v>
                </c:pt>
                <c:pt idx="316">
                  <c:v>10.83</c:v>
                </c:pt>
                <c:pt idx="317">
                  <c:v>14.51</c:v>
                </c:pt>
                <c:pt idx="318">
                  <c:v>8.3800000000000008</c:v>
                </c:pt>
                <c:pt idx="319">
                  <c:v>6.08</c:v>
                </c:pt>
                <c:pt idx="320">
                  <c:v>6.23</c:v>
                </c:pt>
                <c:pt idx="321">
                  <c:v>8</c:v>
                </c:pt>
                <c:pt idx="322">
                  <c:v>8.8699999999999992</c:v>
                </c:pt>
                <c:pt idx="323">
                  <c:v>8.61</c:v>
                </c:pt>
                <c:pt idx="324">
                  <c:v>6.26</c:v>
                </c:pt>
                <c:pt idx="325">
                  <c:v>4.66</c:v>
                </c:pt>
                <c:pt idx="326">
                  <c:v>7.03</c:v>
                </c:pt>
                <c:pt idx="327">
                  <c:v>9.1999999999999993</c:v>
                </c:pt>
                <c:pt idx="328">
                  <c:v>7.11</c:v>
                </c:pt>
                <c:pt idx="329">
                  <c:v>4.1900000000000004</c:v>
                </c:pt>
                <c:pt idx="330">
                  <c:v>2.73</c:v>
                </c:pt>
                <c:pt idx="331">
                  <c:v>8.3000000000000007</c:v>
                </c:pt>
                <c:pt idx="332">
                  <c:v>10.11</c:v>
                </c:pt>
                <c:pt idx="333">
                  <c:v>6.25</c:v>
                </c:pt>
                <c:pt idx="334">
                  <c:v>8.9700000000000006</c:v>
                </c:pt>
                <c:pt idx="335">
                  <c:v>5.14</c:v>
                </c:pt>
                <c:pt idx="336">
                  <c:v>5.49</c:v>
                </c:pt>
                <c:pt idx="337">
                  <c:v>3.68</c:v>
                </c:pt>
                <c:pt idx="338">
                  <c:v>3.05</c:v>
                </c:pt>
                <c:pt idx="339">
                  <c:v>4.7</c:v>
                </c:pt>
                <c:pt idx="340">
                  <c:v>6.5</c:v>
                </c:pt>
                <c:pt idx="341">
                  <c:v>11.2</c:v>
                </c:pt>
                <c:pt idx="342">
                  <c:v>12.52</c:v>
                </c:pt>
                <c:pt idx="343">
                  <c:v>15.2</c:v>
                </c:pt>
                <c:pt idx="344">
                  <c:v>12.5</c:v>
                </c:pt>
                <c:pt idx="345">
                  <c:v>12.56</c:v>
                </c:pt>
                <c:pt idx="346">
                  <c:v>9.08</c:v>
                </c:pt>
                <c:pt idx="347">
                  <c:v>4.8499999999999996</c:v>
                </c:pt>
                <c:pt idx="348">
                  <c:v>5.67</c:v>
                </c:pt>
                <c:pt idx="349">
                  <c:v>3.78</c:v>
                </c:pt>
                <c:pt idx="350">
                  <c:v>6.94</c:v>
                </c:pt>
                <c:pt idx="351">
                  <c:v>10.01</c:v>
                </c:pt>
                <c:pt idx="352">
                  <c:v>4.78</c:v>
                </c:pt>
                <c:pt idx="353">
                  <c:v>4.1900000000000004</c:v>
                </c:pt>
                <c:pt idx="354">
                  <c:v>5.39</c:v>
                </c:pt>
                <c:pt idx="355">
                  <c:v>7.27</c:v>
                </c:pt>
                <c:pt idx="356">
                  <c:v>7.46</c:v>
                </c:pt>
                <c:pt idx="357">
                  <c:v>8.32</c:v>
                </c:pt>
                <c:pt idx="358">
                  <c:v>3.68</c:v>
                </c:pt>
                <c:pt idx="359">
                  <c:v>4.03</c:v>
                </c:pt>
                <c:pt idx="360">
                  <c:v>7.41</c:v>
                </c:pt>
                <c:pt idx="361">
                  <c:v>11.29</c:v>
                </c:pt>
                <c:pt idx="362">
                  <c:v>10.18</c:v>
                </c:pt>
                <c:pt idx="363">
                  <c:v>12.16</c:v>
                </c:pt>
                <c:pt idx="364">
                  <c:v>30.37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234816"/>
        <c:axId val="83236352"/>
      </c:scatterChart>
      <c:scatterChart>
        <c:scatterStyle val="smoothMarker"/>
        <c:varyColors val="0"/>
        <c:ser>
          <c:idx val="2"/>
          <c:order val="1"/>
          <c:tx>
            <c:v>Temperature</c:v>
          </c:tx>
          <c:spPr>
            <a:ln w="158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all!$A$3:$A$367</c:f>
              <c:numCache>
                <c:formatCode>d\-mmm</c:formatCode>
                <c:ptCount val="365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  <c:pt idx="299">
                  <c:v>40843</c:v>
                </c:pt>
                <c:pt idx="300">
                  <c:v>40844</c:v>
                </c:pt>
                <c:pt idx="301">
                  <c:v>40845</c:v>
                </c:pt>
                <c:pt idx="302">
                  <c:v>40846</c:v>
                </c:pt>
                <c:pt idx="303">
                  <c:v>40847</c:v>
                </c:pt>
                <c:pt idx="304">
                  <c:v>40848</c:v>
                </c:pt>
                <c:pt idx="305">
                  <c:v>40849</c:v>
                </c:pt>
                <c:pt idx="306">
                  <c:v>40850</c:v>
                </c:pt>
                <c:pt idx="307">
                  <c:v>40851</c:v>
                </c:pt>
                <c:pt idx="308">
                  <c:v>40852</c:v>
                </c:pt>
                <c:pt idx="309">
                  <c:v>40853</c:v>
                </c:pt>
                <c:pt idx="310">
                  <c:v>40854</c:v>
                </c:pt>
                <c:pt idx="311">
                  <c:v>40855</c:v>
                </c:pt>
                <c:pt idx="312">
                  <c:v>40856</c:v>
                </c:pt>
                <c:pt idx="313">
                  <c:v>40857</c:v>
                </c:pt>
                <c:pt idx="314">
                  <c:v>40858</c:v>
                </c:pt>
                <c:pt idx="315">
                  <c:v>40859</c:v>
                </c:pt>
                <c:pt idx="316">
                  <c:v>40860</c:v>
                </c:pt>
                <c:pt idx="317">
                  <c:v>40861</c:v>
                </c:pt>
                <c:pt idx="318">
                  <c:v>40862</c:v>
                </c:pt>
                <c:pt idx="319">
                  <c:v>40863</c:v>
                </c:pt>
                <c:pt idx="320">
                  <c:v>40864</c:v>
                </c:pt>
                <c:pt idx="321">
                  <c:v>40865</c:v>
                </c:pt>
                <c:pt idx="322">
                  <c:v>40866</c:v>
                </c:pt>
                <c:pt idx="323">
                  <c:v>40867</c:v>
                </c:pt>
                <c:pt idx="324">
                  <c:v>40868</c:v>
                </c:pt>
                <c:pt idx="325">
                  <c:v>40869</c:v>
                </c:pt>
                <c:pt idx="326">
                  <c:v>40870</c:v>
                </c:pt>
                <c:pt idx="327">
                  <c:v>40871</c:v>
                </c:pt>
                <c:pt idx="328">
                  <c:v>40872</c:v>
                </c:pt>
                <c:pt idx="329">
                  <c:v>40873</c:v>
                </c:pt>
                <c:pt idx="330">
                  <c:v>40874</c:v>
                </c:pt>
                <c:pt idx="331">
                  <c:v>40875</c:v>
                </c:pt>
                <c:pt idx="332">
                  <c:v>40876</c:v>
                </c:pt>
                <c:pt idx="333">
                  <c:v>40877</c:v>
                </c:pt>
                <c:pt idx="334">
                  <c:v>40878</c:v>
                </c:pt>
                <c:pt idx="335">
                  <c:v>40879</c:v>
                </c:pt>
                <c:pt idx="336">
                  <c:v>40880</c:v>
                </c:pt>
                <c:pt idx="337">
                  <c:v>40881</c:v>
                </c:pt>
                <c:pt idx="338">
                  <c:v>40882</c:v>
                </c:pt>
                <c:pt idx="339">
                  <c:v>40883</c:v>
                </c:pt>
                <c:pt idx="340">
                  <c:v>40884</c:v>
                </c:pt>
                <c:pt idx="341">
                  <c:v>40885</c:v>
                </c:pt>
                <c:pt idx="342">
                  <c:v>40886</c:v>
                </c:pt>
                <c:pt idx="343">
                  <c:v>40887</c:v>
                </c:pt>
                <c:pt idx="344">
                  <c:v>40888</c:v>
                </c:pt>
                <c:pt idx="345">
                  <c:v>40889</c:v>
                </c:pt>
                <c:pt idx="346">
                  <c:v>40890</c:v>
                </c:pt>
                <c:pt idx="347">
                  <c:v>40891</c:v>
                </c:pt>
                <c:pt idx="348">
                  <c:v>40892</c:v>
                </c:pt>
                <c:pt idx="349">
                  <c:v>40893</c:v>
                </c:pt>
                <c:pt idx="350">
                  <c:v>40894</c:v>
                </c:pt>
                <c:pt idx="351">
                  <c:v>40895</c:v>
                </c:pt>
                <c:pt idx="352">
                  <c:v>40896</c:v>
                </c:pt>
                <c:pt idx="353">
                  <c:v>40897</c:v>
                </c:pt>
                <c:pt idx="354">
                  <c:v>40898</c:v>
                </c:pt>
                <c:pt idx="355">
                  <c:v>40899</c:v>
                </c:pt>
                <c:pt idx="356">
                  <c:v>40900</c:v>
                </c:pt>
                <c:pt idx="357">
                  <c:v>40901</c:v>
                </c:pt>
                <c:pt idx="358">
                  <c:v>40902</c:v>
                </c:pt>
                <c:pt idx="359">
                  <c:v>40903</c:v>
                </c:pt>
                <c:pt idx="360">
                  <c:v>40904</c:v>
                </c:pt>
                <c:pt idx="361">
                  <c:v>40905</c:v>
                </c:pt>
                <c:pt idx="362">
                  <c:v>40906</c:v>
                </c:pt>
                <c:pt idx="363">
                  <c:v>40907</c:v>
                </c:pt>
                <c:pt idx="364">
                  <c:v>40908</c:v>
                </c:pt>
              </c:numCache>
            </c:numRef>
          </c:xVal>
          <c:yVal>
            <c:numRef>
              <c:f>all!$D$3:$D$367</c:f>
              <c:numCache>
                <c:formatCode>General</c:formatCode>
                <c:ptCount val="365"/>
                <c:pt idx="0">
                  <c:v>53</c:v>
                </c:pt>
                <c:pt idx="1">
                  <c:v>45.7</c:v>
                </c:pt>
                <c:pt idx="2">
                  <c:v>50.6</c:v>
                </c:pt>
                <c:pt idx="3">
                  <c:v>57.2</c:v>
                </c:pt>
                <c:pt idx="4">
                  <c:v>60.8</c:v>
                </c:pt>
                <c:pt idx="5">
                  <c:v>52.8</c:v>
                </c:pt>
                <c:pt idx="6">
                  <c:v>54.7</c:v>
                </c:pt>
                <c:pt idx="7">
                  <c:v>56.1</c:v>
                </c:pt>
                <c:pt idx="8">
                  <c:v>46.9</c:v>
                </c:pt>
                <c:pt idx="9">
                  <c:v>42.2</c:v>
                </c:pt>
                <c:pt idx="10">
                  <c:v>39.799999999999997</c:v>
                </c:pt>
                <c:pt idx="11">
                  <c:v>36.799999999999997</c:v>
                </c:pt>
                <c:pt idx="12">
                  <c:v>37.799999999999997</c:v>
                </c:pt>
                <c:pt idx="13">
                  <c:v>42.3</c:v>
                </c:pt>
                <c:pt idx="14">
                  <c:v>51.1</c:v>
                </c:pt>
                <c:pt idx="15">
                  <c:v>51.8</c:v>
                </c:pt>
                <c:pt idx="16">
                  <c:v>46.2</c:v>
                </c:pt>
                <c:pt idx="17">
                  <c:v>58.1</c:v>
                </c:pt>
                <c:pt idx="18">
                  <c:v>54.3</c:v>
                </c:pt>
                <c:pt idx="19">
                  <c:v>49.1</c:v>
                </c:pt>
                <c:pt idx="20">
                  <c:v>40.200000000000003</c:v>
                </c:pt>
                <c:pt idx="21">
                  <c:v>46.1</c:v>
                </c:pt>
                <c:pt idx="22">
                  <c:v>48.8</c:v>
                </c:pt>
                <c:pt idx="23">
                  <c:v>52.2</c:v>
                </c:pt>
                <c:pt idx="24">
                  <c:v>50.3</c:v>
                </c:pt>
                <c:pt idx="25">
                  <c:v>46.8</c:v>
                </c:pt>
                <c:pt idx="26">
                  <c:v>53.9</c:v>
                </c:pt>
                <c:pt idx="27">
                  <c:v>57.5</c:v>
                </c:pt>
                <c:pt idx="28">
                  <c:v>62.2</c:v>
                </c:pt>
                <c:pt idx="29">
                  <c:v>67.5</c:v>
                </c:pt>
                <c:pt idx="30">
                  <c:v>64.2</c:v>
                </c:pt>
                <c:pt idx="31">
                  <c:v>39.700000000000003</c:v>
                </c:pt>
                <c:pt idx="32">
                  <c:v>25.9</c:v>
                </c:pt>
                <c:pt idx="33">
                  <c:v>27</c:v>
                </c:pt>
                <c:pt idx="34">
                  <c:v>33.700000000000003</c:v>
                </c:pt>
                <c:pt idx="35">
                  <c:v>45.7</c:v>
                </c:pt>
                <c:pt idx="36">
                  <c:v>56</c:v>
                </c:pt>
                <c:pt idx="37">
                  <c:v>51.2</c:v>
                </c:pt>
                <c:pt idx="38">
                  <c:v>53.2</c:v>
                </c:pt>
                <c:pt idx="39">
                  <c:v>39.4</c:v>
                </c:pt>
                <c:pt idx="40">
                  <c:v>34.200000000000003</c:v>
                </c:pt>
                <c:pt idx="41">
                  <c:v>41.6</c:v>
                </c:pt>
                <c:pt idx="42">
                  <c:v>47.7</c:v>
                </c:pt>
                <c:pt idx="43">
                  <c:v>54.9</c:v>
                </c:pt>
                <c:pt idx="44">
                  <c:v>60.9</c:v>
                </c:pt>
                <c:pt idx="45">
                  <c:v>67.5</c:v>
                </c:pt>
                <c:pt idx="46">
                  <c:v>65.400000000000006</c:v>
                </c:pt>
                <c:pt idx="47">
                  <c:v>69.7</c:v>
                </c:pt>
                <c:pt idx="48">
                  <c:v>70.5</c:v>
                </c:pt>
                <c:pt idx="49">
                  <c:v>67.400000000000006</c:v>
                </c:pt>
                <c:pt idx="50">
                  <c:v>70.8</c:v>
                </c:pt>
                <c:pt idx="51">
                  <c:v>69.3</c:v>
                </c:pt>
                <c:pt idx="52">
                  <c:v>63.5</c:v>
                </c:pt>
                <c:pt idx="53">
                  <c:v>71</c:v>
                </c:pt>
                <c:pt idx="54">
                  <c:v>73</c:v>
                </c:pt>
                <c:pt idx="55">
                  <c:v>63</c:v>
                </c:pt>
                <c:pt idx="56">
                  <c:v>67.8</c:v>
                </c:pt>
                <c:pt idx="57">
                  <c:v>75</c:v>
                </c:pt>
                <c:pt idx="58">
                  <c:v>68.2</c:v>
                </c:pt>
                <c:pt idx="59">
                  <c:v>60.6</c:v>
                </c:pt>
                <c:pt idx="60">
                  <c:v>62.2</c:v>
                </c:pt>
                <c:pt idx="61">
                  <c:v>62.6</c:v>
                </c:pt>
                <c:pt idx="62">
                  <c:v>66.5</c:v>
                </c:pt>
                <c:pt idx="63">
                  <c:v>61</c:v>
                </c:pt>
                <c:pt idx="64">
                  <c:v>53.7</c:v>
                </c:pt>
                <c:pt idx="65">
                  <c:v>60.5</c:v>
                </c:pt>
                <c:pt idx="66">
                  <c:v>72.7</c:v>
                </c:pt>
                <c:pt idx="67">
                  <c:v>64.900000000000006</c:v>
                </c:pt>
                <c:pt idx="68">
                  <c:v>59.8</c:v>
                </c:pt>
                <c:pt idx="69">
                  <c:v>60.1</c:v>
                </c:pt>
                <c:pt idx="70">
                  <c:v>66.3</c:v>
                </c:pt>
                <c:pt idx="71">
                  <c:v>68</c:v>
                </c:pt>
                <c:pt idx="72">
                  <c:v>67.099999999999994</c:v>
                </c:pt>
                <c:pt idx="73">
                  <c:v>62.5</c:v>
                </c:pt>
                <c:pt idx="74">
                  <c:v>70.099999999999994</c:v>
                </c:pt>
                <c:pt idx="75">
                  <c:v>72.099999999999994</c:v>
                </c:pt>
                <c:pt idx="76">
                  <c:v>74</c:v>
                </c:pt>
                <c:pt idx="77">
                  <c:v>70.8</c:v>
                </c:pt>
                <c:pt idx="78">
                  <c:v>70.8</c:v>
                </c:pt>
                <c:pt idx="79">
                  <c:v>71.7</c:v>
                </c:pt>
                <c:pt idx="80">
                  <c:v>72.7</c:v>
                </c:pt>
                <c:pt idx="81">
                  <c:v>73.5</c:v>
                </c:pt>
                <c:pt idx="82">
                  <c:v>71.2</c:v>
                </c:pt>
                <c:pt idx="83">
                  <c:v>73.5</c:v>
                </c:pt>
                <c:pt idx="84">
                  <c:v>74.5</c:v>
                </c:pt>
                <c:pt idx="85">
                  <c:v>69.5</c:v>
                </c:pt>
                <c:pt idx="86">
                  <c:v>60.3</c:v>
                </c:pt>
                <c:pt idx="87">
                  <c:v>65.400000000000006</c:v>
                </c:pt>
                <c:pt idx="88">
                  <c:v>60.7</c:v>
                </c:pt>
                <c:pt idx="89">
                  <c:v>64.400000000000006</c:v>
                </c:pt>
                <c:pt idx="90">
                  <c:v>75.400000000000006</c:v>
                </c:pt>
                <c:pt idx="91">
                  <c:v>74.8</c:v>
                </c:pt>
                <c:pt idx="92">
                  <c:v>74.599999999999994</c:v>
                </c:pt>
                <c:pt idx="93">
                  <c:v>70.900000000000006</c:v>
                </c:pt>
                <c:pt idx="94">
                  <c:v>60.6</c:v>
                </c:pt>
                <c:pt idx="95">
                  <c:v>66.7</c:v>
                </c:pt>
                <c:pt idx="96">
                  <c:v>74.3</c:v>
                </c:pt>
                <c:pt idx="97">
                  <c:v>79.900000000000006</c:v>
                </c:pt>
                <c:pt idx="98">
                  <c:v>78</c:v>
                </c:pt>
                <c:pt idx="99">
                  <c:v>78.099999999999994</c:v>
                </c:pt>
                <c:pt idx="100">
                  <c:v>74</c:v>
                </c:pt>
                <c:pt idx="101">
                  <c:v>69.400000000000006</c:v>
                </c:pt>
                <c:pt idx="102">
                  <c:v>69.599999999999994</c:v>
                </c:pt>
                <c:pt idx="103">
                  <c:v>76.7</c:v>
                </c:pt>
                <c:pt idx="104">
                  <c:v>73.900000000000006</c:v>
                </c:pt>
                <c:pt idx="105">
                  <c:v>67.599999999999994</c:v>
                </c:pt>
                <c:pt idx="106">
                  <c:v>68.3</c:v>
                </c:pt>
                <c:pt idx="107">
                  <c:v>79.2</c:v>
                </c:pt>
                <c:pt idx="108">
                  <c:v>81.099999999999994</c:v>
                </c:pt>
                <c:pt idx="109">
                  <c:v>79.5</c:v>
                </c:pt>
                <c:pt idx="110">
                  <c:v>79.400000000000006</c:v>
                </c:pt>
                <c:pt idx="111">
                  <c:v>79.599999999999994</c:v>
                </c:pt>
                <c:pt idx="112">
                  <c:v>79.2</c:v>
                </c:pt>
                <c:pt idx="113">
                  <c:v>79.099999999999994</c:v>
                </c:pt>
                <c:pt idx="114">
                  <c:v>81</c:v>
                </c:pt>
                <c:pt idx="115">
                  <c:v>81.599999999999994</c:v>
                </c:pt>
                <c:pt idx="116">
                  <c:v>80.3</c:v>
                </c:pt>
                <c:pt idx="117">
                  <c:v>71</c:v>
                </c:pt>
                <c:pt idx="118">
                  <c:v>72</c:v>
                </c:pt>
                <c:pt idx="119">
                  <c:v>80.599999999999994</c:v>
                </c:pt>
                <c:pt idx="120">
                  <c:v>75.900000000000006</c:v>
                </c:pt>
                <c:pt idx="121">
                  <c:v>55</c:v>
                </c:pt>
                <c:pt idx="122">
                  <c:v>63.8</c:v>
                </c:pt>
                <c:pt idx="123">
                  <c:v>67.900000000000006</c:v>
                </c:pt>
                <c:pt idx="124">
                  <c:v>71.400000000000006</c:v>
                </c:pt>
                <c:pt idx="125">
                  <c:v>75.7</c:v>
                </c:pt>
                <c:pt idx="126">
                  <c:v>80.2</c:v>
                </c:pt>
                <c:pt idx="127">
                  <c:v>83.8</c:v>
                </c:pt>
                <c:pt idx="128">
                  <c:v>83.5</c:v>
                </c:pt>
                <c:pt idx="129">
                  <c:v>82.5</c:v>
                </c:pt>
                <c:pt idx="130">
                  <c:v>83.1</c:v>
                </c:pt>
                <c:pt idx="131">
                  <c:v>74.5</c:v>
                </c:pt>
                <c:pt idx="132">
                  <c:v>78</c:v>
                </c:pt>
                <c:pt idx="133">
                  <c:v>73.400000000000006</c:v>
                </c:pt>
                <c:pt idx="134">
                  <c:v>70.7</c:v>
                </c:pt>
                <c:pt idx="135">
                  <c:v>75.099999999999994</c:v>
                </c:pt>
                <c:pt idx="136">
                  <c:v>75.2</c:v>
                </c:pt>
                <c:pt idx="137">
                  <c:v>77.599999999999994</c:v>
                </c:pt>
                <c:pt idx="138">
                  <c:v>77.8</c:v>
                </c:pt>
                <c:pt idx="139">
                  <c:v>82.9</c:v>
                </c:pt>
                <c:pt idx="140">
                  <c:v>82.1</c:v>
                </c:pt>
                <c:pt idx="141">
                  <c:v>83.4</c:v>
                </c:pt>
                <c:pt idx="142">
                  <c:v>82.7</c:v>
                </c:pt>
                <c:pt idx="143">
                  <c:v>84.9</c:v>
                </c:pt>
                <c:pt idx="144">
                  <c:v>86.9</c:v>
                </c:pt>
                <c:pt idx="145">
                  <c:v>85.6</c:v>
                </c:pt>
                <c:pt idx="146">
                  <c:v>85.3</c:v>
                </c:pt>
                <c:pt idx="147">
                  <c:v>84.4</c:v>
                </c:pt>
                <c:pt idx="148">
                  <c:v>84.3</c:v>
                </c:pt>
                <c:pt idx="149">
                  <c:v>85.5</c:v>
                </c:pt>
                <c:pt idx="150">
                  <c:v>86.1</c:v>
                </c:pt>
                <c:pt idx="151">
                  <c:v>83.3</c:v>
                </c:pt>
                <c:pt idx="152">
                  <c:v>82.6</c:v>
                </c:pt>
                <c:pt idx="153">
                  <c:v>83.3</c:v>
                </c:pt>
                <c:pt idx="154">
                  <c:v>84</c:v>
                </c:pt>
                <c:pt idx="155">
                  <c:v>84.6</c:v>
                </c:pt>
                <c:pt idx="156">
                  <c:v>87.6</c:v>
                </c:pt>
                <c:pt idx="157">
                  <c:v>85.9</c:v>
                </c:pt>
                <c:pt idx="158">
                  <c:v>84.8</c:v>
                </c:pt>
                <c:pt idx="159">
                  <c:v>84.4</c:v>
                </c:pt>
                <c:pt idx="160">
                  <c:v>84.2</c:v>
                </c:pt>
                <c:pt idx="161">
                  <c:v>84.5</c:v>
                </c:pt>
                <c:pt idx="162">
                  <c:v>85.7</c:v>
                </c:pt>
                <c:pt idx="163">
                  <c:v>86.1</c:v>
                </c:pt>
                <c:pt idx="164">
                  <c:v>87.3</c:v>
                </c:pt>
                <c:pt idx="165">
                  <c:v>87.5</c:v>
                </c:pt>
                <c:pt idx="166">
                  <c:v>87.6</c:v>
                </c:pt>
                <c:pt idx="167">
                  <c:v>89</c:v>
                </c:pt>
                <c:pt idx="168">
                  <c:v>89.1</c:v>
                </c:pt>
                <c:pt idx="169">
                  <c:v>87.9</c:v>
                </c:pt>
                <c:pt idx="170">
                  <c:v>86.4</c:v>
                </c:pt>
                <c:pt idx="171">
                  <c:v>87.1</c:v>
                </c:pt>
                <c:pt idx="172">
                  <c:v>77.8</c:v>
                </c:pt>
                <c:pt idx="173">
                  <c:v>81.2</c:v>
                </c:pt>
                <c:pt idx="174">
                  <c:v>81.8</c:v>
                </c:pt>
                <c:pt idx="175">
                  <c:v>83.5</c:v>
                </c:pt>
                <c:pt idx="176">
                  <c:v>84.7</c:v>
                </c:pt>
                <c:pt idx="177">
                  <c:v>85.3</c:v>
                </c:pt>
                <c:pt idx="178">
                  <c:v>84.8</c:v>
                </c:pt>
                <c:pt idx="179">
                  <c:v>83.9</c:v>
                </c:pt>
                <c:pt idx="180">
                  <c:v>82.8</c:v>
                </c:pt>
                <c:pt idx="181">
                  <c:v>84.4</c:v>
                </c:pt>
                <c:pt idx="182">
                  <c:v>84.9</c:v>
                </c:pt>
                <c:pt idx="183">
                  <c:v>85.3</c:v>
                </c:pt>
                <c:pt idx="184">
                  <c:v>84.3</c:v>
                </c:pt>
                <c:pt idx="185">
                  <c:v>83.9</c:v>
                </c:pt>
                <c:pt idx="186">
                  <c:v>85</c:v>
                </c:pt>
                <c:pt idx="187">
                  <c:v>84.9</c:v>
                </c:pt>
                <c:pt idx="188">
                  <c:v>85.7</c:v>
                </c:pt>
                <c:pt idx="189">
                  <c:v>85.1</c:v>
                </c:pt>
                <c:pt idx="190">
                  <c:v>84</c:v>
                </c:pt>
                <c:pt idx="191">
                  <c:v>85.5</c:v>
                </c:pt>
                <c:pt idx="192">
                  <c:v>86</c:v>
                </c:pt>
                <c:pt idx="193">
                  <c:v>85.6</c:v>
                </c:pt>
                <c:pt idx="194">
                  <c:v>86.8</c:v>
                </c:pt>
                <c:pt idx="195">
                  <c:v>87.4</c:v>
                </c:pt>
                <c:pt idx="196">
                  <c:v>85.3</c:v>
                </c:pt>
                <c:pt idx="197">
                  <c:v>85.7</c:v>
                </c:pt>
                <c:pt idx="198">
                  <c:v>87.6</c:v>
                </c:pt>
                <c:pt idx="199">
                  <c:v>82.4</c:v>
                </c:pt>
                <c:pt idx="200">
                  <c:v>84.4</c:v>
                </c:pt>
                <c:pt idx="201">
                  <c:v>84.9</c:v>
                </c:pt>
                <c:pt idx="202">
                  <c:v>85.4</c:v>
                </c:pt>
                <c:pt idx="203">
                  <c:v>86.8</c:v>
                </c:pt>
                <c:pt idx="204">
                  <c:v>87.1</c:v>
                </c:pt>
                <c:pt idx="205">
                  <c:v>86.6</c:v>
                </c:pt>
                <c:pt idx="206">
                  <c:v>87</c:v>
                </c:pt>
                <c:pt idx="207">
                  <c:v>86.9</c:v>
                </c:pt>
                <c:pt idx="208">
                  <c:v>87.3</c:v>
                </c:pt>
                <c:pt idx="209">
                  <c:v>85.4</c:v>
                </c:pt>
                <c:pt idx="210">
                  <c:v>85.2</c:v>
                </c:pt>
                <c:pt idx="211">
                  <c:v>86.7</c:v>
                </c:pt>
                <c:pt idx="212">
                  <c:v>88.4</c:v>
                </c:pt>
                <c:pt idx="213">
                  <c:v>88.8</c:v>
                </c:pt>
                <c:pt idx="214">
                  <c:v>88.6</c:v>
                </c:pt>
                <c:pt idx="215">
                  <c:v>88.8</c:v>
                </c:pt>
                <c:pt idx="216">
                  <c:v>88.1</c:v>
                </c:pt>
                <c:pt idx="217">
                  <c:v>87.3</c:v>
                </c:pt>
                <c:pt idx="218">
                  <c:v>87.8</c:v>
                </c:pt>
                <c:pt idx="219">
                  <c:v>88.1</c:v>
                </c:pt>
                <c:pt idx="220">
                  <c:v>87.7</c:v>
                </c:pt>
                <c:pt idx="221">
                  <c:v>86.6</c:v>
                </c:pt>
                <c:pt idx="222">
                  <c:v>88.7</c:v>
                </c:pt>
                <c:pt idx="223">
                  <c:v>88.1</c:v>
                </c:pt>
                <c:pt idx="224">
                  <c:v>86</c:v>
                </c:pt>
                <c:pt idx="225">
                  <c:v>86.7</c:v>
                </c:pt>
                <c:pt idx="226">
                  <c:v>87.3</c:v>
                </c:pt>
                <c:pt idx="227">
                  <c:v>86.8</c:v>
                </c:pt>
                <c:pt idx="228">
                  <c:v>87.4</c:v>
                </c:pt>
                <c:pt idx="229">
                  <c:v>87.2</c:v>
                </c:pt>
                <c:pt idx="230">
                  <c:v>88</c:v>
                </c:pt>
                <c:pt idx="231">
                  <c:v>87.8</c:v>
                </c:pt>
                <c:pt idx="232">
                  <c:v>86.9</c:v>
                </c:pt>
                <c:pt idx="233">
                  <c:v>87.6</c:v>
                </c:pt>
                <c:pt idx="234">
                  <c:v>87.6</c:v>
                </c:pt>
                <c:pt idx="235">
                  <c:v>88.3</c:v>
                </c:pt>
                <c:pt idx="236">
                  <c:v>82.9</c:v>
                </c:pt>
                <c:pt idx="237">
                  <c:v>85.6</c:v>
                </c:pt>
                <c:pt idx="238">
                  <c:v>91</c:v>
                </c:pt>
                <c:pt idx="239">
                  <c:v>94.8</c:v>
                </c:pt>
                <c:pt idx="240">
                  <c:v>92.2</c:v>
                </c:pt>
                <c:pt idx="241">
                  <c:v>86.7</c:v>
                </c:pt>
                <c:pt idx="242">
                  <c:v>86.1</c:v>
                </c:pt>
                <c:pt idx="243">
                  <c:v>85.9</c:v>
                </c:pt>
                <c:pt idx="244">
                  <c:v>88.7</c:v>
                </c:pt>
                <c:pt idx="245">
                  <c:v>89.3</c:v>
                </c:pt>
                <c:pt idx="246">
                  <c:v>88.5</c:v>
                </c:pt>
                <c:pt idx="247">
                  <c:v>82.1</c:v>
                </c:pt>
                <c:pt idx="248">
                  <c:v>77.099999999999994</c:v>
                </c:pt>
                <c:pt idx="249">
                  <c:v>78.2</c:v>
                </c:pt>
                <c:pt idx="250">
                  <c:v>80</c:v>
                </c:pt>
                <c:pt idx="251">
                  <c:v>80</c:v>
                </c:pt>
                <c:pt idx="252">
                  <c:v>81.2</c:v>
                </c:pt>
                <c:pt idx="253">
                  <c:v>83.2</c:v>
                </c:pt>
                <c:pt idx="254">
                  <c:v>84.5</c:v>
                </c:pt>
                <c:pt idx="255">
                  <c:v>86.1</c:v>
                </c:pt>
                <c:pt idx="256">
                  <c:v>84.1</c:v>
                </c:pt>
                <c:pt idx="257">
                  <c:v>82</c:v>
                </c:pt>
                <c:pt idx="258">
                  <c:v>80.099999999999994</c:v>
                </c:pt>
                <c:pt idx="259">
                  <c:v>76.8</c:v>
                </c:pt>
                <c:pt idx="260">
                  <c:v>79.400000000000006</c:v>
                </c:pt>
                <c:pt idx="261">
                  <c:v>81.2</c:v>
                </c:pt>
                <c:pt idx="262">
                  <c:v>80.3</c:v>
                </c:pt>
                <c:pt idx="263">
                  <c:v>81.3</c:v>
                </c:pt>
                <c:pt idx="264">
                  <c:v>81.5</c:v>
                </c:pt>
                <c:pt idx="265">
                  <c:v>78.900000000000006</c:v>
                </c:pt>
                <c:pt idx="266">
                  <c:v>81</c:v>
                </c:pt>
                <c:pt idx="267">
                  <c:v>85.8</c:v>
                </c:pt>
                <c:pt idx="268">
                  <c:v>83.8</c:v>
                </c:pt>
                <c:pt idx="269">
                  <c:v>83.7</c:v>
                </c:pt>
                <c:pt idx="270">
                  <c:v>83.5</c:v>
                </c:pt>
                <c:pt idx="271">
                  <c:v>79.900000000000006</c:v>
                </c:pt>
                <c:pt idx="272">
                  <c:v>79.900000000000006</c:v>
                </c:pt>
                <c:pt idx="273">
                  <c:v>75.900000000000006</c:v>
                </c:pt>
                <c:pt idx="274">
                  <c:v>72.599999999999994</c:v>
                </c:pt>
                <c:pt idx="275">
                  <c:v>71.3</c:v>
                </c:pt>
                <c:pt idx="276">
                  <c:v>71.599999999999994</c:v>
                </c:pt>
                <c:pt idx="277">
                  <c:v>75.3</c:v>
                </c:pt>
                <c:pt idx="278">
                  <c:v>78.3</c:v>
                </c:pt>
                <c:pt idx="279">
                  <c:v>80</c:v>
                </c:pt>
                <c:pt idx="280">
                  <c:v>77</c:v>
                </c:pt>
                <c:pt idx="281">
                  <c:v>67</c:v>
                </c:pt>
                <c:pt idx="282">
                  <c:v>70.3</c:v>
                </c:pt>
                <c:pt idx="283">
                  <c:v>73.3</c:v>
                </c:pt>
                <c:pt idx="284">
                  <c:v>77</c:v>
                </c:pt>
                <c:pt idx="285">
                  <c:v>76.8</c:v>
                </c:pt>
                <c:pt idx="286">
                  <c:v>70.3</c:v>
                </c:pt>
                <c:pt idx="287">
                  <c:v>71.3</c:v>
                </c:pt>
                <c:pt idx="288">
                  <c:v>72.900000000000006</c:v>
                </c:pt>
                <c:pt idx="289">
                  <c:v>75.2</c:v>
                </c:pt>
                <c:pt idx="290">
                  <c:v>68</c:v>
                </c:pt>
                <c:pt idx="291">
                  <c:v>62.8</c:v>
                </c:pt>
                <c:pt idx="292">
                  <c:v>64.900000000000006</c:v>
                </c:pt>
                <c:pt idx="293">
                  <c:v>71.099999999999994</c:v>
                </c:pt>
                <c:pt idx="294">
                  <c:v>73.2</c:v>
                </c:pt>
                <c:pt idx="295">
                  <c:v>72.8</c:v>
                </c:pt>
                <c:pt idx="296">
                  <c:v>73.7</c:v>
                </c:pt>
                <c:pt idx="297">
                  <c:v>73.099999999999994</c:v>
                </c:pt>
                <c:pt idx="298">
                  <c:v>73.7</c:v>
                </c:pt>
                <c:pt idx="299">
                  <c:v>68.099999999999994</c:v>
                </c:pt>
                <c:pt idx="300">
                  <c:v>56.2</c:v>
                </c:pt>
                <c:pt idx="301">
                  <c:v>54</c:v>
                </c:pt>
                <c:pt idx="302">
                  <c:v>58.7</c:v>
                </c:pt>
                <c:pt idx="303">
                  <c:v>63.6</c:v>
                </c:pt>
                <c:pt idx="304">
                  <c:v>65.900000000000006</c:v>
                </c:pt>
                <c:pt idx="305">
                  <c:v>70.2</c:v>
                </c:pt>
                <c:pt idx="306">
                  <c:v>54.6</c:v>
                </c:pt>
                <c:pt idx="307">
                  <c:v>51.4</c:v>
                </c:pt>
                <c:pt idx="308">
                  <c:v>60.8</c:v>
                </c:pt>
                <c:pt idx="309">
                  <c:v>73.2</c:v>
                </c:pt>
                <c:pt idx="310">
                  <c:v>74.3</c:v>
                </c:pt>
                <c:pt idx="311">
                  <c:v>69.3</c:v>
                </c:pt>
                <c:pt idx="312">
                  <c:v>57</c:v>
                </c:pt>
                <c:pt idx="313">
                  <c:v>53</c:v>
                </c:pt>
                <c:pt idx="314">
                  <c:v>52.2</c:v>
                </c:pt>
                <c:pt idx="315">
                  <c:v>62.7</c:v>
                </c:pt>
                <c:pt idx="316">
                  <c:v>70.5</c:v>
                </c:pt>
                <c:pt idx="317">
                  <c:v>73.5</c:v>
                </c:pt>
                <c:pt idx="318">
                  <c:v>70.2</c:v>
                </c:pt>
                <c:pt idx="319">
                  <c:v>69.2</c:v>
                </c:pt>
                <c:pt idx="320">
                  <c:v>54</c:v>
                </c:pt>
                <c:pt idx="321">
                  <c:v>58.6</c:v>
                </c:pt>
                <c:pt idx="322">
                  <c:v>72.900000000000006</c:v>
                </c:pt>
                <c:pt idx="323">
                  <c:v>75.8</c:v>
                </c:pt>
                <c:pt idx="324">
                  <c:v>75</c:v>
                </c:pt>
                <c:pt idx="325">
                  <c:v>69.7</c:v>
                </c:pt>
                <c:pt idx="326">
                  <c:v>59.8</c:v>
                </c:pt>
                <c:pt idx="327">
                  <c:v>60.9</c:v>
                </c:pt>
                <c:pt idx="328">
                  <c:v>67.2</c:v>
                </c:pt>
                <c:pt idx="329">
                  <c:v>60.9</c:v>
                </c:pt>
                <c:pt idx="330">
                  <c:v>49.2</c:v>
                </c:pt>
                <c:pt idx="331">
                  <c:v>48.8</c:v>
                </c:pt>
                <c:pt idx="332">
                  <c:v>53.5</c:v>
                </c:pt>
                <c:pt idx="333">
                  <c:v>52.1</c:v>
                </c:pt>
                <c:pt idx="334">
                  <c:v>60.2</c:v>
                </c:pt>
                <c:pt idx="335">
                  <c:v>62.5</c:v>
                </c:pt>
                <c:pt idx="336">
                  <c:v>67.3</c:v>
                </c:pt>
                <c:pt idx="337">
                  <c:v>55.2</c:v>
                </c:pt>
                <c:pt idx="338">
                  <c:v>44.6</c:v>
                </c:pt>
                <c:pt idx="339">
                  <c:v>38.299999999999997</c:v>
                </c:pt>
                <c:pt idx="340">
                  <c:v>39.1</c:v>
                </c:pt>
                <c:pt idx="341">
                  <c:v>44.8</c:v>
                </c:pt>
                <c:pt idx="342">
                  <c:v>53.8</c:v>
                </c:pt>
                <c:pt idx="343">
                  <c:v>48.7</c:v>
                </c:pt>
                <c:pt idx="344">
                  <c:v>48.2</c:v>
                </c:pt>
                <c:pt idx="345">
                  <c:v>53.8</c:v>
                </c:pt>
                <c:pt idx="346">
                  <c:v>65.8</c:v>
                </c:pt>
                <c:pt idx="347">
                  <c:v>71</c:v>
                </c:pt>
                <c:pt idx="348">
                  <c:v>62.5</c:v>
                </c:pt>
                <c:pt idx="349">
                  <c:v>53.2</c:v>
                </c:pt>
                <c:pt idx="350">
                  <c:v>53.2</c:v>
                </c:pt>
                <c:pt idx="351">
                  <c:v>56.6</c:v>
                </c:pt>
                <c:pt idx="352">
                  <c:v>65.2</c:v>
                </c:pt>
                <c:pt idx="353">
                  <c:v>54.8</c:v>
                </c:pt>
                <c:pt idx="354">
                  <c:v>48.9</c:v>
                </c:pt>
                <c:pt idx="355">
                  <c:v>53.9</c:v>
                </c:pt>
                <c:pt idx="356">
                  <c:v>43.6</c:v>
                </c:pt>
                <c:pt idx="357">
                  <c:v>44.2</c:v>
                </c:pt>
                <c:pt idx="358">
                  <c:v>46.2</c:v>
                </c:pt>
                <c:pt idx="359">
                  <c:v>48.8</c:v>
                </c:pt>
                <c:pt idx="360">
                  <c:v>49.6</c:v>
                </c:pt>
                <c:pt idx="361">
                  <c:v>52</c:v>
                </c:pt>
                <c:pt idx="362">
                  <c:v>53.1</c:v>
                </c:pt>
                <c:pt idx="363">
                  <c:v>57.5</c:v>
                </c:pt>
                <c:pt idx="364">
                  <c:v>59.6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248640"/>
        <c:axId val="83238272"/>
      </c:scatterChart>
      <c:valAx>
        <c:axId val="83234816"/>
        <c:scaling>
          <c:orientation val="minMax"/>
          <c:max val="40909"/>
          <c:min val="40544"/>
        </c:scaling>
        <c:delete val="0"/>
        <c:axPos val="b"/>
        <c:numFmt formatCode="[$-409]mmm\-yy;@" sourceLinked="0"/>
        <c:majorTickMark val="out"/>
        <c:minorTickMark val="none"/>
        <c:tickLblPos val="nextTo"/>
        <c:crossAx val="83236352"/>
        <c:crosses val="autoZero"/>
        <c:crossBetween val="midCat"/>
        <c:majorUnit val="25"/>
      </c:valAx>
      <c:valAx>
        <c:axId val="832363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PM 2.5 Concentration (ug/m3)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3234816"/>
        <c:crosses val="autoZero"/>
        <c:crossBetween val="midCat"/>
      </c:valAx>
      <c:valAx>
        <c:axId val="83238272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Temperature (F°)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3248640"/>
        <c:crosses val="max"/>
        <c:crossBetween val="midCat"/>
      </c:valAx>
      <c:valAx>
        <c:axId val="83248640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one"/>
        <c:crossAx val="832382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154954068241469"/>
          <c:y val="2.8507686539182568E-3"/>
          <c:w val="0.12981237142654464"/>
          <c:h val="0.15923322084739408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589157635205565E-2"/>
          <c:y val="4.826229122148757E-2"/>
          <c:w val="0.89054144794400703"/>
          <c:h val="0.84283898730035178"/>
        </c:manualLayout>
      </c:layout>
      <c:scatterChart>
        <c:scatterStyle val="smoothMarker"/>
        <c:varyColors val="0"/>
        <c:ser>
          <c:idx val="0"/>
          <c:order val="0"/>
          <c:tx>
            <c:v>PM 2.5</c:v>
          </c:tx>
          <c:spPr>
            <a:ln w="1587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all!$F$3:$F$368</c:f>
              <c:numCache>
                <c:formatCode>d\-mmm</c:formatCode>
                <c:ptCount val="366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</c:numCache>
            </c:numRef>
          </c:xVal>
          <c:yVal>
            <c:numRef>
              <c:f>all!$G$3:$G$368</c:f>
              <c:numCache>
                <c:formatCode>General</c:formatCode>
                <c:ptCount val="366"/>
                <c:pt idx="0">
                  <c:v>13.37</c:v>
                </c:pt>
                <c:pt idx="1">
                  <c:v>1.67</c:v>
                </c:pt>
                <c:pt idx="2">
                  <c:v>1.07</c:v>
                </c:pt>
                <c:pt idx="3">
                  <c:v>4.54</c:v>
                </c:pt>
                <c:pt idx="4">
                  <c:v>9.0399999999999991</c:v>
                </c:pt>
                <c:pt idx="5">
                  <c:v>9.41</c:v>
                </c:pt>
                <c:pt idx="6">
                  <c:v>9.51</c:v>
                </c:pt>
                <c:pt idx="7">
                  <c:v>14.99</c:v>
                </c:pt>
                <c:pt idx="8">
                  <c:v>6.87</c:v>
                </c:pt>
                <c:pt idx="9">
                  <c:v>3.37</c:v>
                </c:pt>
                <c:pt idx="10">
                  <c:v>5.49</c:v>
                </c:pt>
                <c:pt idx="11">
                  <c:v>3.69</c:v>
                </c:pt>
                <c:pt idx="12">
                  <c:v>6.2</c:v>
                </c:pt>
                <c:pt idx="13">
                  <c:v>12.92</c:v>
                </c:pt>
                <c:pt idx="14">
                  <c:v>10.24</c:v>
                </c:pt>
                <c:pt idx="15">
                  <c:v>6.84</c:v>
                </c:pt>
                <c:pt idx="16">
                  <c:v>6.66</c:v>
                </c:pt>
                <c:pt idx="17">
                  <c:v>5.96</c:v>
                </c:pt>
                <c:pt idx="18">
                  <c:v>13.07</c:v>
                </c:pt>
                <c:pt idx="19">
                  <c:v>21.06</c:v>
                </c:pt>
                <c:pt idx="20">
                  <c:v>13.13</c:v>
                </c:pt>
                <c:pt idx="21">
                  <c:v>20.94</c:v>
                </c:pt>
                <c:pt idx="22">
                  <c:v>7.76</c:v>
                </c:pt>
                <c:pt idx="23">
                  <c:v>11.08</c:v>
                </c:pt>
                <c:pt idx="24">
                  <c:v>3.46</c:v>
                </c:pt>
                <c:pt idx="25">
                  <c:v>5.94</c:v>
                </c:pt>
                <c:pt idx="26">
                  <c:v>8.15</c:v>
                </c:pt>
                <c:pt idx="27">
                  <c:v>4.3</c:v>
                </c:pt>
                <c:pt idx="28">
                  <c:v>7.48</c:v>
                </c:pt>
                <c:pt idx="29">
                  <c:v>9.09</c:v>
                </c:pt>
                <c:pt idx="30">
                  <c:v>8.0299999999999994</c:v>
                </c:pt>
                <c:pt idx="31">
                  <c:v>10.42</c:v>
                </c:pt>
                <c:pt idx="32">
                  <c:v>9.84</c:v>
                </c:pt>
                <c:pt idx="33">
                  <c:v>7.72</c:v>
                </c:pt>
                <c:pt idx="34">
                  <c:v>3.75</c:v>
                </c:pt>
                <c:pt idx="35">
                  <c:v>4.0199999999999996</c:v>
                </c:pt>
                <c:pt idx="36">
                  <c:v>5.6</c:v>
                </c:pt>
                <c:pt idx="37">
                  <c:v>10.02</c:v>
                </c:pt>
                <c:pt idx="38">
                  <c:v>8.24</c:v>
                </c:pt>
                <c:pt idx="39">
                  <c:v>11.78</c:v>
                </c:pt>
                <c:pt idx="40">
                  <c:v>9.19</c:v>
                </c:pt>
                <c:pt idx="41">
                  <c:v>5.31</c:v>
                </c:pt>
                <c:pt idx="42">
                  <c:v>3.85</c:v>
                </c:pt>
                <c:pt idx="43">
                  <c:v>6.15</c:v>
                </c:pt>
                <c:pt idx="44">
                  <c:v>10.82</c:v>
                </c:pt>
                <c:pt idx="45">
                  <c:v>10.95</c:v>
                </c:pt>
                <c:pt idx="46">
                  <c:v>6.65</c:v>
                </c:pt>
                <c:pt idx="47">
                  <c:v>6.58</c:v>
                </c:pt>
                <c:pt idx="48">
                  <c:v>3.15</c:v>
                </c:pt>
                <c:pt idx="49">
                  <c:v>6.35</c:v>
                </c:pt>
                <c:pt idx="50">
                  <c:v>8.2200000000000006</c:v>
                </c:pt>
                <c:pt idx="51">
                  <c:v>9.0500000000000007</c:v>
                </c:pt>
                <c:pt idx="52">
                  <c:v>7.62</c:v>
                </c:pt>
                <c:pt idx="53">
                  <c:v>12.22</c:v>
                </c:pt>
                <c:pt idx="54">
                  <c:v>3.99</c:v>
                </c:pt>
                <c:pt idx="55">
                  <c:v>5.33</c:v>
                </c:pt>
                <c:pt idx="56">
                  <c:v>5.5</c:v>
                </c:pt>
                <c:pt idx="57">
                  <c:v>6.64</c:v>
                </c:pt>
                <c:pt idx="58">
                  <c:v>8.42</c:v>
                </c:pt>
                <c:pt idx="59">
                  <c:v>10.26</c:v>
                </c:pt>
                <c:pt idx="60">
                  <c:v>15.85</c:v>
                </c:pt>
                <c:pt idx="61">
                  <c:v>12.78</c:v>
                </c:pt>
                <c:pt idx="62">
                  <c:v>4.5599999999999996</c:v>
                </c:pt>
                <c:pt idx="63">
                  <c:v>6.19</c:v>
                </c:pt>
                <c:pt idx="64">
                  <c:v>5.35</c:v>
                </c:pt>
                <c:pt idx="65">
                  <c:v>5</c:v>
                </c:pt>
                <c:pt idx="66">
                  <c:v>7.59</c:v>
                </c:pt>
                <c:pt idx="67">
                  <c:v>11.17</c:v>
                </c:pt>
                <c:pt idx="68">
                  <c:v>3.05</c:v>
                </c:pt>
                <c:pt idx="69">
                  <c:v>3.99</c:v>
                </c:pt>
                <c:pt idx="70">
                  <c:v>5.65</c:v>
                </c:pt>
                <c:pt idx="71">
                  <c:v>8.81</c:v>
                </c:pt>
                <c:pt idx="72">
                  <c:v>8.83</c:v>
                </c:pt>
                <c:pt idx="73">
                  <c:v>9.09</c:v>
                </c:pt>
                <c:pt idx="74">
                  <c:v>8.36</c:v>
                </c:pt>
                <c:pt idx="75">
                  <c:v>7.92</c:v>
                </c:pt>
                <c:pt idx="76">
                  <c:v>6.78</c:v>
                </c:pt>
                <c:pt idx="77">
                  <c:v>8.7200000000000006</c:v>
                </c:pt>
                <c:pt idx="78">
                  <c:v>11.38</c:v>
                </c:pt>
                <c:pt idx="79">
                  <c:v>4.72</c:v>
                </c:pt>
                <c:pt idx="80">
                  <c:v>6.16</c:v>
                </c:pt>
                <c:pt idx="81">
                  <c:v>5.77</c:v>
                </c:pt>
                <c:pt idx="82">
                  <c:v>7.39</c:v>
                </c:pt>
                <c:pt idx="83">
                  <c:v>12.26</c:v>
                </c:pt>
                <c:pt idx="84">
                  <c:v>11.45</c:v>
                </c:pt>
                <c:pt idx="85">
                  <c:v>10.33</c:v>
                </c:pt>
                <c:pt idx="86">
                  <c:v>9.11</c:v>
                </c:pt>
                <c:pt idx="87">
                  <c:v>5.92</c:v>
                </c:pt>
                <c:pt idx="88">
                  <c:v>8.5</c:v>
                </c:pt>
                <c:pt idx="89">
                  <c:v>8.8699999999999992</c:v>
                </c:pt>
                <c:pt idx="90">
                  <c:v>9.91</c:v>
                </c:pt>
                <c:pt idx="91">
                  <c:v>13.9</c:v>
                </c:pt>
                <c:pt idx="92">
                  <c:v>12.55</c:v>
                </c:pt>
                <c:pt idx="93">
                  <c:v>18.920000000000002</c:v>
                </c:pt>
                <c:pt idx="94">
                  <c:v>8.16</c:v>
                </c:pt>
                <c:pt idx="95">
                  <c:v>14.7</c:v>
                </c:pt>
                <c:pt idx="96">
                  <c:v>15.11</c:v>
                </c:pt>
                <c:pt idx="97">
                  <c:v>14.22</c:v>
                </c:pt>
                <c:pt idx="98">
                  <c:v>8.17</c:v>
                </c:pt>
                <c:pt idx="99">
                  <c:v>10.59</c:v>
                </c:pt>
                <c:pt idx="100">
                  <c:v>12.97</c:v>
                </c:pt>
                <c:pt idx="101">
                  <c:v>9.52</c:v>
                </c:pt>
                <c:pt idx="102">
                  <c:v>9.6</c:v>
                </c:pt>
                <c:pt idx="103">
                  <c:v>9.83</c:v>
                </c:pt>
                <c:pt idx="104">
                  <c:v>14.51</c:v>
                </c:pt>
                <c:pt idx="105">
                  <c:v>10.58</c:v>
                </c:pt>
                <c:pt idx="106">
                  <c:v>8.2799999999999994</c:v>
                </c:pt>
                <c:pt idx="107">
                  <c:v>8.9700000000000006</c:v>
                </c:pt>
                <c:pt idx="108">
                  <c:v>8.9700000000000006</c:v>
                </c:pt>
                <c:pt idx="109">
                  <c:v>5.16</c:v>
                </c:pt>
                <c:pt idx="110">
                  <c:v>6.28</c:v>
                </c:pt>
                <c:pt idx="111">
                  <c:v>4.6500000000000004</c:v>
                </c:pt>
                <c:pt idx="112">
                  <c:v>8.73</c:v>
                </c:pt>
                <c:pt idx="113">
                  <c:v>5.48</c:v>
                </c:pt>
                <c:pt idx="114">
                  <c:v>7.35</c:v>
                </c:pt>
                <c:pt idx="115">
                  <c:v>8.65</c:v>
                </c:pt>
                <c:pt idx="116">
                  <c:v>8.69</c:v>
                </c:pt>
                <c:pt idx="117">
                  <c:v>10.33</c:v>
                </c:pt>
                <c:pt idx="118">
                  <c:v>15.81</c:v>
                </c:pt>
                <c:pt idx="119">
                  <c:v>12.24</c:v>
                </c:pt>
                <c:pt idx="120">
                  <c:v>9.57</c:v>
                </c:pt>
                <c:pt idx="121">
                  <c:v>6.34</c:v>
                </c:pt>
                <c:pt idx="122">
                  <c:v>6.98</c:v>
                </c:pt>
                <c:pt idx="123">
                  <c:v>8.6</c:v>
                </c:pt>
                <c:pt idx="124">
                  <c:v>13.12</c:v>
                </c:pt>
                <c:pt idx="125">
                  <c:v>16.399999999999999</c:v>
                </c:pt>
                <c:pt idx="126">
                  <c:v>10.45</c:v>
                </c:pt>
                <c:pt idx="127">
                  <c:v>12.38</c:v>
                </c:pt>
                <c:pt idx="128">
                  <c:v>6.28</c:v>
                </c:pt>
                <c:pt idx="129">
                  <c:v>7.24</c:v>
                </c:pt>
                <c:pt idx="130">
                  <c:v>9.4600000000000009</c:v>
                </c:pt>
                <c:pt idx="131">
                  <c:v>6.15</c:v>
                </c:pt>
                <c:pt idx="132">
                  <c:v>6.6</c:v>
                </c:pt>
                <c:pt idx="133">
                  <c:v>7.58</c:v>
                </c:pt>
                <c:pt idx="134">
                  <c:v>13.31</c:v>
                </c:pt>
                <c:pt idx="135">
                  <c:v>5.64</c:v>
                </c:pt>
                <c:pt idx="136">
                  <c:v>8.98</c:v>
                </c:pt>
                <c:pt idx="137">
                  <c:v>13.49</c:v>
                </c:pt>
                <c:pt idx="138">
                  <c:v>11.85</c:v>
                </c:pt>
                <c:pt idx="139">
                  <c:v>8.36</c:v>
                </c:pt>
                <c:pt idx="140">
                  <c:v>9.1199999999999992</c:v>
                </c:pt>
                <c:pt idx="141">
                  <c:v>12.67</c:v>
                </c:pt>
                <c:pt idx="142">
                  <c:v>7.88</c:v>
                </c:pt>
                <c:pt idx="143">
                  <c:v>8.85</c:v>
                </c:pt>
                <c:pt idx="144">
                  <c:v>9.09</c:v>
                </c:pt>
                <c:pt idx="145">
                  <c:v>16.329999999999998</c:v>
                </c:pt>
                <c:pt idx="146">
                  <c:v>9.36</c:v>
                </c:pt>
                <c:pt idx="147">
                  <c:v>6.56</c:v>
                </c:pt>
                <c:pt idx="148">
                  <c:v>7.34</c:v>
                </c:pt>
                <c:pt idx="149">
                  <c:v>6.97</c:v>
                </c:pt>
                <c:pt idx="150">
                  <c:v>9.84</c:v>
                </c:pt>
                <c:pt idx="151">
                  <c:v>7.28</c:v>
                </c:pt>
                <c:pt idx="152">
                  <c:v>7.51</c:v>
                </c:pt>
                <c:pt idx="153">
                  <c:v>5.84</c:v>
                </c:pt>
                <c:pt idx="154">
                  <c:v>7.14</c:v>
                </c:pt>
                <c:pt idx="155">
                  <c:v>11.07</c:v>
                </c:pt>
                <c:pt idx="156">
                  <c:v>7.04</c:v>
                </c:pt>
                <c:pt idx="157">
                  <c:v>5.46</c:v>
                </c:pt>
                <c:pt idx="158">
                  <c:v>5.57</c:v>
                </c:pt>
                <c:pt idx="159">
                  <c:v>12.85</c:v>
                </c:pt>
                <c:pt idx="160">
                  <c:v>8.52</c:v>
                </c:pt>
                <c:pt idx="161">
                  <c:v>9.9</c:v>
                </c:pt>
                <c:pt idx="162">
                  <c:v>16.34</c:v>
                </c:pt>
                <c:pt idx="163">
                  <c:v>16.7</c:v>
                </c:pt>
                <c:pt idx="164">
                  <c:v>10.82</c:v>
                </c:pt>
                <c:pt idx="165">
                  <c:v>7.41</c:v>
                </c:pt>
                <c:pt idx="166">
                  <c:v>7.6</c:v>
                </c:pt>
                <c:pt idx="167">
                  <c:v>7.86</c:v>
                </c:pt>
                <c:pt idx="168">
                  <c:v>7.38</c:v>
                </c:pt>
                <c:pt idx="169">
                  <c:v>6.59</c:v>
                </c:pt>
                <c:pt idx="170">
                  <c:v>7.63</c:v>
                </c:pt>
                <c:pt idx="171">
                  <c:v>8.8800000000000008</c:v>
                </c:pt>
                <c:pt idx="172">
                  <c:v>7</c:v>
                </c:pt>
                <c:pt idx="173">
                  <c:v>11.45</c:v>
                </c:pt>
                <c:pt idx="174">
                  <c:v>13.54</c:v>
                </c:pt>
                <c:pt idx="175">
                  <c:v>11.63</c:v>
                </c:pt>
                <c:pt idx="176">
                  <c:v>15.37</c:v>
                </c:pt>
                <c:pt idx="177">
                  <c:v>17.440000000000001</c:v>
                </c:pt>
                <c:pt idx="178">
                  <c:v>16.559999999999999</c:v>
                </c:pt>
                <c:pt idx="179">
                  <c:v>14.12</c:v>
                </c:pt>
                <c:pt idx="180">
                  <c:v>9.0500000000000007</c:v>
                </c:pt>
                <c:pt idx="181">
                  <c:v>4.7300000000000004</c:v>
                </c:pt>
                <c:pt idx="182">
                  <c:v>8.8000000000000007</c:v>
                </c:pt>
                <c:pt idx="183">
                  <c:v>19.41</c:v>
                </c:pt>
                <c:pt idx="184">
                  <c:v>19.100000000000001</c:v>
                </c:pt>
                <c:pt idx="185">
                  <c:v>15.13</c:v>
                </c:pt>
                <c:pt idx="186">
                  <c:v>13.08</c:v>
                </c:pt>
                <c:pt idx="187">
                  <c:v>11.81</c:v>
                </c:pt>
                <c:pt idx="188">
                  <c:v>6.97</c:v>
                </c:pt>
                <c:pt idx="189">
                  <c:v>7.88</c:v>
                </c:pt>
                <c:pt idx="190">
                  <c:v>9.15</c:v>
                </c:pt>
                <c:pt idx="191">
                  <c:v>7.88</c:v>
                </c:pt>
                <c:pt idx="192">
                  <c:v>7.99</c:v>
                </c:pt>
                <c:pt idx="193">
                  <c:v>8.5</c:v>
                </c:pt>
                <c:pt idx="194">
                  <c:v>9.15</c:v>
                </c:pt>
                <c:pt idx="195">
                  <c:v>8.11</c:v>
                </c:pt>
                <c:pt idx="196">
                  <c:v>10.1</c:v>
                </c:pt>
                <c:pt idx="197">
                  <c:v>19.52</c:v>
                </c:pt>
                <c:pt idx="198">
                  <c:v>6.89</c:v>
                </c:pt>
                <c:pt idx="199">
                  <c:v>5.92</c:v>
                </c:pt>
                <c:pt idx="200">
                  <c:v>8.52</c:v>
                </c:pt>
                <c:pt idx="201">
                  <c:v>13.87</c:v>
                </c:pt>
                <c:pt idx="202">
                  <c:v>18.97</c:v>
                </c:pt>
                <c:pt idx="203">
                  <c:v>16.53</c:v>
                </c:pt>
                <c:pt idx="204">
                  <c:v>8.6199999999999992</c:v>
                </c:pt>
                <c:pt idx="205">
                  <c:v>6.01</c:v>
                </c:pt>
                <c:pt idx="206">
                  <c:v>5.94</c:v>
                </c:pt>
                <c:pt idx="207">
                  <c:v>13.78</c:v>
                </c:pt>
                <c:pt idx="208">
                  <c:v>22.91</c:v>
                </c:pt>
                <c:pt idx="209">
                  <c:v>19.14</c:v>
                </c:pt>
                <c:pt idx="210">
                  <c:v>10.039999999999999</c:v>
                </c:pt>
                <c:pt idx="211">
                  <c:v>11.92</c:v>
                </c:pt>
                <c:pt idx="212">
                  <c:v>11.59</c:v>
                </c:pt>
                <c:pt idx="213">
                  <c:v>13.73</c:v>
                </c:pt>
                <c:pt idx="214">
                  <c:v>15.17</c:v>
                </c:pt>
                <c:pt idx="215">
                  <c:v>10.94</c:v>
                </c:pt>
                <c:pt idx="216">
                  <c:v>10.029999999999999</c:v>
                </c:pt>
                <c:pt idx="217">
                  <c:v>10.26</c:v>
                </c:pt>
                <c:pt idx="218">
                  <c:v>7.83</c:v>
                </c:pt>
                <c:pt idx="219">
                  <c:v>9.06</c:v>
                </c:pt>
                <c:pt idx="220">
                  <c:v>5.58</c:v>
                </c:pt>
                <c:pt idx="221">
                  <c:v>5.54</c:v>
                </c:pt>
                <c:pt idx="222">
                  <c:v>11.17</c:v>
                </c:pt>
                <c:pt idx="223">
                  <c:v>13.42</c:v>
                </c:pt>
                <c:pt idx="224">
                  <c:v>8.67</c:v>
                </c:pt>
                <c:pt idx="225">
                  <c:v>6.46</c:v>
                </c:pt>
                <c:pt idx="226">
                  <c:v>7.81</c:v>
                </c:pt>
                <c:pt idx="227">
                  <c:v>20.78</c:v>
                </c:pt>
                <c:pt idx="228">
                  <c:v>10.84</c:v>
                </c:pt>
                <c:pt idx="229">
                  <c:v>8.35</c:v>
                </c:pt>
                <c:pt idx="230">
                  <c:v>6.83</c:v>
                </c:pt>
                <c:pt idx="231">
                  <c:v>7.07</c:v>
                </c:pt>
                <c:pt idx="232">
                  <c:v>9.9499999999999993</c:v>
                </c:pt>
                <c:pt idx="233">
                  <c:v>12.71</c:v>
                </c:pt>
                <c:pt idx="234">
                  <c:v>13.55</c:v>
                </c:pt>
                <c:pt idx="235">
                  <c:v>6.49</c:v>
                </c:pt>
                <c:pt idx="236">
                  <c:v>8.75</c:v>
                </c:pt>
                <c:pt idx="237">
                  <c:v>15.39</c:v>
                </c:pt>
                <c:pt idx="238">
                  <c:v>11.9</c:v>
                </c:pt>
                <c:pt idx="239">
                  <c:v>11.09</c:v>
                </c:pt>
                <c:pt idx="240">
                  <c:v>9.98</c:v>
                </c:pt>
                <c:pt idx="241">
                  <c:v>11.86</c:v>
                </c:pt>
                <c:pt idx="242">
                  <c:v>10.6</c:v>
                </c:pt>
                <c:pt idx="243">
                  <c:v>12.24</c:v>
                </c:pt>
                <c:pt idx="244">
                  <c:v>7.14</c:v>
                </c:pt>
                <c:pt idx="245">
                  <c:v>9.14</c:v>
                </c:pt>
                <c:pt idx="246">
                  <c:v>11.67</c:v>
                </c:pt>
                <c:pt idx="247">
                  <c:v>10.34</c:v>
                </c:pt>
                <c:pt idx="248">
                  <c:v>10.09</c:v>
                </c:pt>
                <c:pt idx="249">
                  <c:v>9.2200000000000006</c:v>
                </c:pt>
                <c:pt idx="250">
                  <c:v>7.22</c:v>
                </c:pt>
                <c:pt idx="251">
                  <c:v>8.11</c:v>
                </c:pt>
                <c:pt idx="252">
                  <c:v>4.87</c:v>
                </c:pt>
                <c:pt idx="253">
                  <c:v>8.31</c:v>
                </c:pt>
                <c:pt idx="254">
                  <c:v>9.16</c:v>
                </c:pt>
                <c:pt idx="255">
                  <c:v>7.27</c:v>
                </c:pt>
                <c:pt idx="256">
                  <c:v>6.53</c:v>
                </c:pt>
                <c:pt idx="257">
                  <c:v>3.02</c:v>
                </c:pt>
                <c:pt idx="258">
                  <c:v>6.28</c:v>
                </c:pt>
                <c:pt idx="259">
                  <c:v>4.2699999999999996</c:v>
                </c:pt>
                <c:pt idx="260">
                  <c:v>6.52</c:v>
                </c:pt>
                <c:pt idx="261">
                  <c:v>8.85</c:v>
                </c:pt>
                <c:pt idx="262">
                  <c:v>10.64</c:v>
                </c:pt>
                <c:pt idx="263">
                  <c:v>12.8</c:v>
                </c:pt>
                <c:pt idx="264">
                  <c:v>10.27</c:v>
                </c:pt>
                <c:pt idx="265">
                  <c:v>10.25</c:v>
                </c:pt>
                <c:pt idx="266">
                  <c:v>8.0299999999999994</c:v>
                </c:pt>
                <c:pt idx="267">
                  <c:v>5.65</c:v>
                </c:pt>
                <c:pt idx="268">
                  <c:v>8.9600000000000009</c:v>
                </c:pt>
                <c:pt idx="269">
                  <c:v>7.66</c:v>
                </c:pt>
                <c:pt idx="270">
                  <c:v>6.66</c:v>
                </c:pt>
                <c:pt idx="271">
                  <c:v>4.51</c:v>
                </c:pt>
                <c:pt idx="272">
                  <c:v>2.6</c:v>
                </c:pt>
                <c:pt idx="273">
                  <c:v>3.56</c:v>
                </c:pt>
                <c:pt idx="274">
                  <c:v>7.32</c:v>
                </c:pt>
                <c:pt idx="275">
                  <c:v>9.24</c:v>
                </c:pt>
                <c:pt idx="276">
                  <c:v>10.17</c:v>
                </c:pt>
                <c:pt idx="277">
                  <c:v>9.1199999999999992</c:v>
                </c:pt>
                <c:pt idx="278">
                  <c:v>6.78</c:v>
                </c:pt>
                <c:pt idx="279">
                  <c:v>7.91</c:v>
                </c:pt>
                <c:pt idx="280">
                  <c:v>5.53</c:v>
                </c:pt>
                <c:pt idx="281">
                  <c:v>6.73</c:v>
                </c:pt>
                <c:pt idx="282">
                  <c:v>11.46</c:v>
                </c:pt>
                <c:pt idx="283">
                  <c:v>6.77</c:v>
                </c:pt>
                <c:pt idx="284">
                  <c:v>4.58</c:v>
                </c:pt>
                <c:pt idx="285">
                  <c:v>6.13</c:v>
                </c:pt>
                <c:pt idx="286">
                  <c:v>6.26</c:v>
                </c:pt>
                <c:pt idx="287">
                  <c:v>6.36</c:v>
                </c:pt>
                <c:pt idx="288">
                  <c:v>7.02</c:v>
                </c:pt>
                <c:pt idx="289">
                  <c:v>11.37</c:v>
                </c:pt>
                <c:pt idx="290">
                  <c:v>9.4</c:v>
                </c:pt>
                <c:pt idx="291">
                  <c:v>5.29</c:v>
                </c:pt>
                <c:pt idx="292">
                  <c:v>7.39</c:v>
                </c:pt>
                <c:pt idx="293">
                  <c:v>11.43</c:v>
                </c:pt>
                <c:pt idx="294">
                  <c:v>9.8800000000000008</c:v>
                </c:pt>
                <c:pt idx="295">
                  <c:v>5.4</c:v>
                </c:pt>
                <c:pt idx="296">
                  <c:v>5.61</c:v>
                </c:pt>
                <c:pt idx="297">
                  <c:v>4.8899999999999997</c:v>
                </c:pt>
                <c:pt idx="298">
                  <c:v>6.6</c:v>
                </c:pt>
                <c:pt idx="299">
                  <c:v>4.5</c:v>
                </c:pt>
                <c:pt idx="300">
                  <c:v>4.28</c:v>
                </c:pt>
                <c:pt idx="301">
                  <c:v>6.24</c:v>
                </c:pt>
                <c:pt idx="302">
                  <c:v>9.8000000000000007</c:v>
                </c:pt>
                <c:pt idx="303">
                  <c:v>11.23</c:v>
                </c:pt>
                <c:pt idx="304">
                  <c:v>11.83</c:v>
                </c:pt>
                <c:pt idx="305">
                  <c:v>10.69</c:v>
                </c:pt>
                <c:pt idx="306">
                  <c:v>4.99</c:v>
                </c:pt>
                <c:pt idx="307">
                  <c:v>5.53</c:v>
                </c:pt>
                <c:pt idx="308">
                  <c:v>8.01</c:v>
                </c:pt>
                <c:pt idx="309">
                  <c:v>10.23</c:v>
                </c:pt>
                <c:pt idx="310">
                  <c:v>5.87</c:v>
                </c:pt>
                <c:pt idx="311">
                  <c:v>8.41</c:v>
                </c:pt>
                <c:pt idx="312">
                  <c:v>8.69</c:v>
                </c:pt>
                <c:pt idx="313">
                  <c:v>5.04</c:v>
                </c:pt>
                <c:pt idx="314">
                  <c:v>4.38</c:v>
                </c:pt>
                <c:pt idx="315">
                  <c:v>7.19</c:v>
                </c:pt>
                <c:pt idx="316">
                  <c:v>5.2</c:v>
                </c:pt>
                <c:pt idx="317">
                  <c:v>6.38</c:v>
                </c:pt>
                <c:pt idx="318">
                  <c:v>9.1999999999999993</c:v>
                </c:pt>
                <c:pt idx="319">
                  <c:v>12.66</c:v>
                </c:pt>
                <c:pt idx="320">
                  <c:v>10.63</c:v>
                </c:pt>
                <c:pt idx="321">
                  <c:v>13.7</c:v>
                </c:pt>
                <c:pt idx="322">
                  <c:v>11.07</c:v>
                </c:pt>
                <c:pt idx="323">
                  <c:v>11.03</c:v>
                </c:pt>
                <c:pt idx="324">
                  <c:v>12.74</c:v>
                </c:pt>
                <c:pt idx="325">
                  <c:v>11.09</c:v>
                </c:pt>
                <c:pt idx="326">
                  <c:v>11.35</c:v>
                </c:pt>
                <c:pt idx="327">
                  <c:v>8.33</c:v>
                </c:pt>
                <c:pt idx="328">
                  <c:v>7.21</c:v>
                </c:pt>
                <c:pt idx="329">
                  <c:v>10.130000000000001</c:v>
                </c:pt>
                <c:pt idx="330">
                  <c:v>7.24</c:v>
                </c:pt>
                <c:pt idx="331">
                  <c:v>7.39</c:v>
                </c:pt>
                <c:pt idx="332">
                  <c:v>12.11</c:v>
                </c:pt>
                <c:pt idx="333">
                  <c:v>11.84</c:v>
                </c:pt>
                <c:pt idx="334">
                  <c:v>7.47</c:v>
                </c:pt>
                <c:pt idx="335">
                  <c:v>6.27</c:v>
                </c:pt>
                <c:pt idx="336">
                  <c:v>4.83</c:v>
                </c:pt>
                <c:pt idx="337">
                  <c:v>5.22</c:v>
                </c:pt>
                <c:pt idx="338">
                  <c:v>6.11</c:v>
                </c:pt>
                <c:pt idx="339">
                  <c:v>5.07</c:v>
                </c:pt>
                <c:pt idx="340">
                  <c:v>10.99</c:v>
                </c:pt>
                <c:pt idx="341">
                  <c:v>10.09</c:v>
                </c:pt>
                <c:pt idx="342">
                  <c:v>14.15</c:v>
                </c:pt>
                <c:pt idx="343">
                  <c:v>23.19</c:v>
                </c:pt>
                <c:pt idx="344">
                  <c:v>3.91</c:v>
                </c:pt>
                <c:pt idx="345">
                  <c:v>5.96</c:v>
                </c:pt>
                <c:pt idx="346">
                  <c:v>9.0399999999999991</c:v>
                </c:pt>
                <c:pt idx="347">
                  <c:v>7.71</c:v>
                </c:pt>
                <c:pt idx="348">
                  <c:v>4.84</c:v>
                </c:pt>
                <c:pt idx="349">
                  <c:v>8.2100000000000009</c:v>
                </c:pt>
                <c:pt idx="350">
                  <c:v>11.74</c:v>
                </c:pt>
                <c:pt idx="351">
                  <c:v>6.57</c:v>
                </c:pt>
                <c:pt idx="352">
                  <c:v>8.35</c:v>
                </c:pt>
                <c:pt idx="353">
                  <c:v>14.61</c:v>
                </c:pt>
                <c:pt idx="354">
                  <c:v>11.94</c:v>
                </c:pt>
                <c:pt idx="355">
                  <c:v>5.76</c:v>
                </c:pt>
                <c:pt idx="356">
                  <c:v>6.81</c:v>
                </c:pt>
                <c:pt idx="357">
                  <c:v>9.1</c:v>
                </c:pt>
                <c:pt idx="358">
                  <c:v>10.029999999999999</c:v>
                </c:pt>
                <c:pt idx="359">
                  <c:v>8.43</c:v>
                </c:pt>
                <c:pt idx="360">
                  <c:v>4.41</c:v>
                </c:pt>
                <c:pt idx="361">
                  <c:v>8.3800000000000008</c:v>
                </c:pt>
                <c:pt idx="362">
                  <c:v>8.48</c:v>
                </c:pt>
                <c:pt idx="363">
                  <c:v>5.93</c:v>
                </c:pt>
                <c:pt idx="364">
                  <c:v>9.33</c:v>
                </c:pt>
                <c:pt idx="365">
                  <c:v>8.99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278848"/>
        <c:axId val="83280640"/>
      </c:scatterChart>
      <c:scatterChart>
        <c:scatterStyle val="smoothMarker"/>
        <c:varyColors val="0"/>
        <c:ser>
          <c:idx val="1"/>
          <c:order val="1"/>
          <c:tx>
            <c:v>Temperature</c:v>
          </c:tx>
          <c:spPr>
            <a:ln w="158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all!$F$3:$F$368</c:f>
              <c:numCache>
                <c:formatCode>d\-mmm</c:formatCode>
                <c:ptCount val="366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</c:numCache>
            </c:numRef>
          </c:xVal>
          <c:yVal>
            <c:numRef>
              <c:f>all!$I$3:$I$368</c:f>
              <c:numCache>
                <c:formatCode>General</c:formatCode>
                <c:ptCount val="366"/>
                <c:pt idx="0">
                  <c:v>56.1</c:v>
                </c:pt>
                <c:pt idx="1">
                  <c:v>50.2</c:v>
                </c:pt>
                <c:pt idx="2">
                  <c:v>47.7</c:v>
                </c:pt>
                <c:pt idx="3">
                  <c:v>55.7</c:v>
                </c:pt>
                <c:pt idx="4">
                  <c:v>58.3</c:v>
                </c:pt>
                <c:pt idx="5">
                  <c:v>60.4</c:v>
                </c:pt>
                <c:pt idx="6">
                  <c:v>59.4</c:v>
                </c:pt>
                <c:pt idx="7">
                  <c:v>59.1</c:v>
                </c:pt>
                <c:pt idx="8">
                  <c:v>53.4</c:v>
                </c:pt>
                <c:pt idx="9">
                  <c:v>51</c:v>
                </c:pt>
                <c:pt idx="10">
                  <c:v>58.8</c:v>
                </c:pt>
                <c:pt idx="11">
                  <c:v>45.4</c:v>
                </c:pt>
                <c:pt idx="12">
                  <c:v>44.8</c:v>
                </c:pt>
                <c:pt idx="13">
                  <c:v>46.4</c:v>
                </c:pt>
                <c:pt idx="14">
                  <c:v>52.3</c:v>
                </c:pt>
                <c:pt idx="15">
                  <c:v>66.7</c:v>
                </c:pt>
                <c:pt idx="16">
                  <c:v>65.3</c:v>
                </c:pt>
                <c:pt idx="17">
                  <c:v>50.7</c:v>
                </c:pt>
                <c:pt idx="18">
                  <c:v>61.3</c:v>
                </c:pt>
                <c:pt idx="19">
                  <c:v>62.6</c:v>
                </c:pt>
                <c:pt idx="20">
                  <c:v>56.5</c:v>
                </c:pt>
                <c:pt idx="21">
                  <c:v>61.1</c:v>
                </c:pt>
                <c:pt idx="22">
                  <c:v>57.6</c:v>
                </c:pt>
                <c:pt idx="23">
                  <c:v>61.3</c:v>
                </c:pt>
                <c:pt idx="24">
                  <c:v>59.6</c:v>
                </c:pt>
                <c:pt idx="25">
                  <c:v>56</c:v>
                </c:pt>
                <c:pt idx="26">
                  <c:v>58.2</c:v>
                </c:pt>
                <c:pt idx="27">
                  <c:v>55.2</c:v>
                </c:pt>
                <c:pt idx="28">
                  <c:v>51.8</c:v>
                </c:pt>
                <c:pt idx="29">
                  <c:v>56.4</c:v>
                </c:pt>
                <c:pt idx="30">
                  <c:v>64.599999999999994</c:v>
                </c:pt>
                <c:pt idx="31">
                  <c:v>68.2</c:v>
                </c:pt>
                <c:pt idx="32">
                  <c:v>68</c:v>
                </c:pt>
                <c:pt idx="33">
                  <c:v>72.099999999999994</c:v>
                </c:pt>
                <c:pt idx="34">
                  <c:v>58.3</c:v>
                </c:pt>
                <c:pt idx="35">
                  <c:v>52.8</c:v>
                </c:pt>
                <c:pt idx="36">
                  <c:v>51.9</c:v>
                </c:pt>
                <c:pt idx="37">
                  <c:v>59.1</c:v>
                </c:pt>
                <c:pt idx="38">
                  <c:v>57.5</c:v>
                </c:pt>
                <c:pt idx="39">
                  <c:v>56.1</c:v>
                </c:pt>
                <c:pt idx="40">
                  <c:v>60.7</c:v>
                </c:pt>
                <c:pt idx="41">
                  <c:v>52</c:v>
                </c:pt>
                <c:pt idx="42">
                  <c:v>44.5</c:v>
                </c:pt>
                <c:pt idx="43">
                  <c:v>56.9</c:v>
                </c:pt>
                <c:pt idx="44">
                  <c:v>62.9</c:v>
                </c:pt>
                <c:pt idx="45">
                  <c:v>75.599999999999994</c:v>
                </c:pt>
                <c:pt idx="46">
                  <c:v>65.599999999999994</c:v>
                </c:pt>
                <c:pt idx="47">
                  <c:v>60.2</c:v>
                </c:pt>
                <c:pt idx="48">
                  <c:v>62.5</c:v>
                </c:pt>
                <c:pt idx="49">
                  <c:v>58.6</c:v>
                </c:pt>
                <c:pt idx="50">
                  <c:v>63</c:v>
                </c:pt>
                <c:pt idx="51">
                  <c:v>70.2</c:v>
                </c:pt>
                <c:pt idx="52">
                  <c:v>76</c:v>
                </c:pt>
                <c:pt idx="53">
                  <c:v>77.099999999999994</c:v>
                </c:pt>
                <c:pt idx="54">
                  <c:v>62.9</c:v>
                </c:pt>
                <c:pt idx="55">
                  <c:v>53.6</c:v>
                </c:pt>
                <c:pt idx="56">
                  <c:v>57.7</c:v>
                </c:pt>
                <c:pt idx="57">
                  <c:v>67.2</c:v>
                </c:pt>
                <c:pt idx="58">
                  <c:v>67.7</c:v>
                </c:pt>
                <c:pt idx="79">
                  <c:v>61.3</c:v>
                </c:pt>
                <c:pt idx="80">
                  <c:v>62.7</c:v>
                </c:pt>
                <c:pt idx="81">
                  <c:v>67.7</c:v>
                </c:pt>
                <c:pt idx="82">
                  <c:v>67.5</c:v>
                </c:pt>
                <c:pt idx="83">
                  <c:v>69.599999999999994</c:v>
                </c:pt>
                <c:pt idx="84">
                  <c:v>70.8</c:v>
                </c:pt>
                <c:pt idx="85">
                  <c:v>71</c:v>
                </c:pt>
                <c:pt idx="86">
                  <c:v>70.8</c:v>
                </c:pt>
                <c:pt idx="87">
                  <c:v>70.400000000000006</c:v>
                </c:pt>
                <c:pt idx="88">
                  <c:v>72.5</c:v>
                </c:pt>
                <c:pt idx="89">
                  <c:v>74.599999999999994</c:v>
                </c:pt>
                <c:pt idx="90">
                  <c:v>75.7</c:v>
                </c:pt>
                <c:pt idx="91">
                  <c:v>75.8</c:v>
                </c:pt>
                <c:pt idx="92">
                  <c:v>74.599999999999994</c:v>
                </c:pt>
                <c:pt idx="93">
                  <c:v>77.2</c:v>
                </c:pt>
                <c:pt idx="94">
                  <c:v>72.3</c:v>
                </c:pt>
                <c:pt idx="95">
                  <c:v>75.7</c:v>
                </c:pt>
                <c:pt idx="96">
                  <c:v>74.3</c:v>
                </c:pt>
                <c:pt idx="97">
                  <c:v>74.900000000000006</c:v>
                </c:pt>
                <c:pt idx="98">
                  <c:v>73</c:v>
                </c:pt>
                <c:pt idx="99">
                  <c:v>71.5</c:v>
                </c:pt>
                <c:pt idx="100">
                  <c:v>71.7</c:v>
                </c:pt>
                <c:pt idx="101">
                  <c:v>73.400000000000006</c:v>
                </c:pt>
                <c:pt idx="102">
                  <c:v>74.099999999999994</c:v>
                </c:pt>
                <c:pt idx="103">
                  <c:v>73.8</c:v>
                </c:pt>
                <c:pt idx="104">
                  <c:v>76.099999999999994</c:v>
                </c:pt>
                <c:pt idx="105">
                  <c:v>75.099999999999994</c:v>
                </c:pt>
                <c:pt idx="106">
                  <c:v>67.2</c:v>
                </c:pt>
                <c:pt idx="107">
                  <c:v>70.3</c:v>
                </c:pt>
                <c:pt idx="108">
                  <c:v>71</c:v>
                </c:pt>
                <c:pt idx="109">
                  <c:v>70.900000000000006</c:v>
                </c:pt>
                <c:pt idx="110">
                  <c:v>69.2</c:v>
                </c:pt>
                <c:pt idx="111">
                  <c:v>67.400000000000006</c:v>
                </c:pt>
                <c:pt idx="112">
                  <c:v>70.400000000000006</c:v>
                </c:pt>
                <c:pt idx="113">
                  <c:v>70.2</c:v>
                </c:pt>
                <c:pt idx="114">
                  <c:v>71.400000000000006</c:v>
                </c:pt>
                <c:pt idx="115">
                  <c:v>78.3</c:v>
                </c:pt>
                <c:pt idx="116">
                  <c:v>77.599999999999994</c:v>
                </c:pt>
                <c:pt idx="117">
                  <c:v>76.3</c:v>
                </c:pt>
                <c:pt idx="118">
                  <c:v>76.8</c:v>
                </c:pt>
                <c:pt idx="119">
                  <c:v>77.400000000000006</c:v>
                </c:pt>
                <c:pt idx="120">
                  <c:v>77.8</c:v>
                </c:pt>
                <c:pt idx="121">
                  <c:v>77.900000000000006</c:v>
                </c:pt>
                <c:pt idx="122">
                  <c:v>78.3</c:v>
                </c:pt>
                <c:pt idx="123">
                  <c:v>80.099999999999994</c:v>
                </c:pt>
                <c:pt idx="124">
                  <c:v>81.8</c:v>
                </c:pt>
                <c:pt idx="125">
                  <c:v>81.2</c:v>
                </c:pt>
                <c:pt idx="126">
                  <c:v>78</c:v>
                </c:pt>
                <c:pt idx="127">
                  <c:v>78.400000000000006</c:v>
                </c:pt>
                <c:pt idx="128">
                  <c:v>67.900000000000006</c:v>
                </c:pt>
                <c:pt idx="129">
                  <c:v>72</c:v>
                </c:pt>
                <c:pt idx="130">
                  <c:v>69.5</c:v>
                </c:pt>
                <c:pt idx="131">
                  <c:v>71.3</c:v>
                </c:pt>
                <c:pt idx="132">
                  <c:v>72.400000000000006</c:v>
                </c:pt>
                <c:pt idx="133">
                  <c:v>72.2</c:v>
                </c:pt>
                <c:pt idx="134">
                  <c:v>72.900000000000006</c:v>
                </c:pt>
                <c:pt idx="135">
                  <c:v>66.7</c:v>
                </c:pt>
                <c:pt idx="136">
                  <c:v>71.5</c:v>
                </c:pt>
                <c:pt idx="137">
                  <c:v>74.2</c:v>
                </c:pt>
                <c:pt idx="138">
                  <c:v>74.5</c:v>
                </c:pt>
                <c:pt idx="139">
                  <c:v>76.599999999999994</c:v>
                </c:pt>
                <c:pt idx="140">
                  <c:v>77.3</c:v>
                </c:pt>
                <c:pt idx="141">
                  <c:v>76.900000000000006</c:v>
                </c:pt>
                <c:pt idx="142">
                  <c:v>77.400000000000006</c:v>
                </c:pt>
                <c:pt idx="143">
                  <c:v>78.7</c:v>
                </c:pt>
                <c:pt idx="144">
                  <c:v>80.599999999999994</c:v>
                </c:pt>
                <c:pt idx="145">
                  <c:v>81.400000000000006</c:v>
                </c:pt>
                <c:pt idx="146">
                  <c:v>81.5</c:v>
                </c:pt>
                <c:pt idx="147">
                  <c:v>80.2</c:v>
                </c:pt>
                <c:pt idx="148">
                  <c:v>81.599999999999994</c:v>
                </c:pt>
                <c:pt idx="149">
                  <c:v>82.9</c:v>
                </c:pt>
                <c:pt idx="150">
                  <c:v>81.7</c:v>
                </c:pt>
                <c:pt idx="151">
                  <c:v>79.8</c:v>
                </c:pt>
                <c:pt idx="152">
                  <c:v>80.900000000000006</c:v>
                </c:pt>
                <c:pt idx="153">
                  <c:v>81.5</c:v>
                </c:pt>
                <c:pt idx="154">
                  <c:v>80.599999999999994</c:v>
                </c:pt>
                <c:pt idx="155">
                  <c:v>82.5</c:v>
                </c:pt>
                <c:pt idx="156">
                  <c:v>82.3</c:v>
                </c:pt>
                <c:pt idx="157">
                  <c:v>84.8</c:v>
                </c:pt>
                <c:pt idx="158">
                  <c:v>80.599999999999994</c:v>
                </c:pt>
                <c:pt idx="159">
                  <c:v>78.400000000000006</c:v>
                </c:pt>
                <c:pt idx="160">
                  <c:v>80.7</c:v>
                </c:pt>
                <c:pt idx="161">
                  <c:v>86</c:v>
                </c:pt>
                <c:pt idx="162">
                  <c:v>86.9</c:v>
                </c:pt>
                <c:pt idx="163">
                  <c:v>84.2</c:v>
                </c:pt>
                <c:pt idx="164">
                  <c:v>84</c:v>
                </c:pt>
                <c:pt idx="165">
                  <c:v>84.1</c:v>
                </c:pt>
                <c:pt idx="166">
                  <c:v>84.5</c:v>
                </c:pt>
                <c:pt idx="167">
                  <c:v>84.1</c:v>
                </c:pt>
                <c:pt idx="168">
                  <c:v>83.3</c:v>
                </c:pt>
                <c:pt idx="169">
                  <c:v>82.1</c:v>
                </c:pt>
                <c:pt idx="170">
                  <c:v>82.8</c:v>
                </c:pt>
                <c:pt idx="171">
                  <c:v>81</c:v>
                </c:pt>
                <c:pt idx="172">
                  <c:v>81.8</c:v>
                </c:pt>
                <c:pt idx="173">
                  <c:v>82.9</c:v>
                </c:pt>
                <c:pt idx="174">
                  <c:v>84.9</c:v>
                </c:pt>
                <c:pt idx="175">
                  <c:v>86.5</c:v>
                </c:pt>
                <c:pt idx="176">
                  <c:v>84.6</c:v>
                </c:pt>
                <c:pt idx="177">
                  <c:v>92.7</c:v>
                </c:pt>
                <c:pt idx="178">
                  <c:v>89.6</c:v>
                </c:pt>
                <c:pt idx="179">
                  <c:v>85.8</c:v>
                </c:pt>
                <c:pt idx="180">
                  <c:v>81.5</c:v>
                </c:pt>
                <c:pt idx="181">
                  <c:v>80.599999999999994</c:v>
                </c:pt>
                <c:pt idx="182">
                  <c:v>77.599999999999994</c:v>
                </c:pt>
                <c:pt idx="183">
                  <c:v>83</c:v>
                </c:pt>
                <c:pt idx="184">
                  <c:v>83.3</c:v>
                </c:pt>
                <c:pt idx="185">
                  <c:v>84.5</c:v>
                </c:pt>
                <c:pt idx="186">
                  <c:v>83.5</c:v>
                </c:pt>
                <c:pt idx="187">
                  <c:v>84.8</c:v>
                </c:pt>
                <c:pt idx="188">
                  <c:v>85.5</c:v>
                </c:pt>
                <c:pt idx="189">
                  <c:v>84.3</c:v>
                </c:pt>
                <c:pt idx="190">
                  <c:v>81.599999999999994</c:v>
                </c:pt>
                <c:pt idx="191">
                  <c:v>79.099999999999994</c:v>
                </c:pt>
                <c:pt idx="192">
                  <c:v>75.400000000000006</c:v>
                </c:pt>
                <c:pt idx="193">
                  <c:v>80.5</c:v>
                </c:pt>
                <c:pt idx="194">
                  <c:v>82.5</c:v>
                </c:pt>
                <c:pt idx="195">
                  <c:v>82.7</c:v>
                </c:pt>
                <c:pt idx="196">
                  <c:v>80.8</c:v>
                </c:pt>
                <c:pt idx="197">
                  <c:v>82.6</c:v>
                </c:pt>
                <c:pt idx="198">
                  <c:v>81.599999999999994</c:v>
                </c:pt>
                <c:pt idx="199">
                  <c:v>77.900000000000006</c:v>
                </c:pt>
                <c:pt idx="200">
                  <c:v>80.8</c:v>
                </c:pt>
                <c:pt idx="201">
                  <c:v>83.9</c:v>
                </c:pt>
                <c:pt idx="202">
                  <c:v>85</c:v>
                </c:pt>
                <c:pt idx="203">
                  <c:v>83.6</c:v>
                </c:pt>
                <c:pt idx="204">
                  <c:v>83.2</c:v>
                </c:pt>
                <c:pt idx="205">
                  <c:v>84.5</c:v>
                </c:pt>
                <c:pt idx="206">
                  <c:v>84.5</c:v>
                </c:pt>
                <c:pt idx="207">
                  <c:v>84</c:v>
                </c:pt>
                <c:pt idx="208">
                  <c:v>84.7</c:v>
                </c:pt>
                <c:pt idx="209">
                  <c:v>85</c:v>
                </c:pt>
                <c:pt idx="210">
                  <c:v>85.7</c:v>
                </c:pt>
                <c:pt idx="211">
                  <c:v>86.1</c:v>
                </c:pt>
                <c:pt idx="212">
                  <c:v>86.7</c:v>
                </c:pt>
                <c:pt idx="213">
                  <c:v>86.3</c:v>
                </c:pt>
                <c:pt idx="214">
                  <c:v>85.7</c:v>
                </c:pt>
                <c:pt idx="215">
                  <c:v>85.5</c:v>
                </c:pt>
                <c:pt idx="216">
                  <c:v>85.2</c:v>
                </c:pt>
                <c:pt idx="217">
                  <c:v>81.5</c:v>
                </c:pt>
                <c:pt idx="218">
                  <c:v>84.4</c:v>
                </c:pt>
                <c:pt idx="219">
                  <c:v>86.6</c:v>
                </c:pt>
                <c:pt idx="220">
                  <c:v>86.1</c:v>
                </c:pt>
                <c:pt idx="221">
                  <c:v>85.9</c:v>
                </c:pt>
                <c:pt idx="222">
                  <c:v>86.1</c:v>
                </c:pt>
                <c:pt idx="223">
                  <c:v>87.8</c:v>
                </c:pt>
                <c:pt idx="224">
                  <c:v>87.1</c:v>
                </c:pt>
                <c:pt idx="225">
                  <c:v>87</c:v>
                </c:pt>
                <c:pt idx="226">
                  <c:v>86.9</c:v>
                </c:pt>
                <c:pt idx="227">
                  <c:v>86.7</c:v>
                </c:pt>
                <c:pt idx="228">
                  <c:v>85.8</c:v>
                </c:pt>
                <c:pt idx="229">
                  <c:v>86.6</c:v>
                </c:pt>
                <c:pt idx="230">
                  <c:v>84.8</c:v>
                </c:pt>
                <c:pt idx="231">
                  <c:v>78.3</c:v>
                </c:pt>
                <c:pt idx="232">
                  <c:v>82.9</c:v>
                </c:pt>
                <c:pt idx="233">
                  <c:v>82</c:v>
                </c:pt>
                <c:pt idx="234">
                  <c:v>81.2</c:v>
                </c:pt>
                <c:pt idx="235">
                  <c:v>82.5</c:v>
                </c:pt>
                <c:pt idx="236">
                  <c:v>83</c:v>
                </c:pt>
                <c:pt idx="237">
                  <c:v>82.8</c:v>
                </c:pt>
                <c:pt idx="238">
                  <c:v>83.5</c:v>
                </c:pt>
                <c:pt idx="239">
                  <c:v>84.1</c:v>
                </c:pt>
                <c:pt idx="240">
                  <c:v>86.2</c:v>
                </c:pt>
                <c:pt idx="241">
                  <c:v>87.5</c:v>
                </c:pt>
                <c:pt idx="242">
                  <c:v>88.2</c:v>
                </c:pt>
                <c:pt idx="243">
                  <c:v>85.6</c:v>
                </c:pt>
                <c:pt idx="244">
                  <c:v>83.5</c:v>
                </c:pt>
                <c:pt idx="245">
                  <c:v>84.4</c:v>
                </c:pt>
                <c:pt idx="246">
                  <c:v>84.8</c:v>
                </c:pt>
                <c:pt idx="247">
                  <c:v>85.2</c:v>
                </c:pt>
                <c:pt idx="248">
                  <c:v>84.5</c:v>
                </c:pt>
                <c:pt idx="249">
                  <c:v>84.7</c:v>
                </c:pt>
                <c:pt idx="250">
                  <c:v>84.6</c:v>
                </c:pt>
                <c:pt idx="251">
                  <c:v>81.3</c:v>
                </c:pt>
                <c:pt idx="252">
                  <c:v>78</c:v>
                </c:pt>
                <c:pt idx="253">
                  <c:v>77.099999999999994</c:v>
                </c:pt>
                <c:pt idx="254">
                  <c:v>78.400000000000006</c:v>
                </c:pt>
                <c:pt idx="255">
                  <c:v>81.5</c:v>
                </c:pt>
                <c:pt idx="256">
                  <c:v>79.400000000000006</c:v>
                </c:pt>
                <c:pt idx="257">
                  <c:v>70.7</c:v>
                </c:pt>
                <c:pt idx="258">
                  <c:v>72.8</c:v>
                </c:pt>
                <c:pt idx="259">
                  <c:v>68</c:v>
                </c:pt>
                <c:pt idx="260">
                  <c:v>73</c:v>
                </c:pt>
                <c:pt idx="261">
                  <c:v>76</c:v>
                </c:pt>
                <c:pt idx="262">
                  <c:v>74.900000000000006</c:v>
                </c:pt>
                <c:pt idx="263">
                  <c:v>74.599999999999994</c:v>
                </c:pt>
                <c:pt idx="264">
                  <c:v>73.599999999999994</c:v>
                </c:pt>
                <c:pt idx="265">
                  <c:v>74.400000000000006</c:v>
                </c:pt>
                <c:pt idx="266">
                  <c:v>77.400000000000006</c:v>
                </c:pt>
                <c:pt idx="267">
                  <c:v>78.599999999999994</c:v>
                </c:pt>
                <c:pt idx="268">
                  <c:v>79.3</c:v>
                </c:pt>
                <c:pt idx="269">
                  <c:v>79.2</c:v>
                </c:pt>
                <c:pt idx="270">
                  <c:v>77.099999999999994</c:v>
                </c:pt>
                <c:pt idx="271">
                  <c:v>74.7</c:v>
                </c:pt>
                <c:pt idx="272">
                  <c:v>74.7</c:v>
                </c:pt>
                <c:pt idx="273">
                  <c:v>73.2</c:v>
                </c:pt>
                <c:pt idx="274">
                  <c:v>67.8</c:v>
                </c:pt>
                <c:pt idx="275">
                  <c:v>70</c:v>
                </c:pt>
                <c:pt idx="276">
                  <c:v>71.7</c:v>
                </c:pt>
                <c:pt idx="277">
                  <c:v>78.7</c:v>
                </c:pt>
                <c:pt idx="278">
                  <c:v>76.599999999999994</c:v>
                </c:pt>
                <c:pt idx="279">
                  <c:v>70</c:v>
                </c:pt>
                <c:pt idx="280">
                  <c:v>57.7</c:v>
                </c:pt>
                <c:pt idx="281">
                  <c:v>61.8</c:v>
                </c:pt>
                <c:pt idx="282">
                  <c:v>72.099999999999994</c:v>
                </c:pt>
                <c:pt idx="283">
                  <c:v>80.900000000000006</c:v>
                </c:pt>
                <c:pt idx="284">
                  <c:v>80.5</c:v>
                </c:pt>
                <c:pt idx="285">
                  <c:v>80.400000000000006</c:v>
                </c:pt>
                <c:pt idx="286">
                  <c:v>81.7</c:v>
                </c:pt>
                <c:pt idx="287">
                  <c:v>80.3</c:v>
                </c:pt>
                <c:pt idx="288">
                  <c:v>73.599999999999994</c:v>
                </c:pt>
                <c:pt idx="289">
                  <c:v>71.5</c:v>
                </c:pt>
                <c:pt idx="290">
                  <c:v>77.599999999999994</c:v>
                </c:pt>
                <c:pt idx="291">
                  <c:v>75.5</c:v>
                </c:pt>
                <c:pt idx="292">
                  <c:v>70.3</c:v>
                </c:pt>
                <c:pt idx="293">
                  <c:v>76.099999999999994</c:v>
                </c:pt>
                <c:pt idx="294">
                  <c:v>81.900000000000006</c:v>
                </c:pt>
                <c:pt idx="295">
                  <c:v>81.599999999999994</c:v>
                </c:pt>
                <c:pt idx="296">
                  <c:v>79.3</c:v>
                </c:pt>
                <c:pt idx="297">
                  <c:v>78.5</c:v>
                </c:pt>
                <c:pt idx="298">
                  <c:v>79.3</c:v>
                </c:pt>
                <c:pt idx="299">
                  <c:v>66</c:v>
                </c:pt>
                <c:pt idx="300">
                  <c:v>65.8</c:v>
                </c:pt>
                <c:pt idx="301">
                  <c:v>64.2</c:v>
                </c:pt>
                <c:pt idx="302">
                  <c:v>62.8</c:v>
                </c:pt>
                <c:pt idx="303">
                  <c:v>68.900000000000006</c:v>
                </c:pt>
                <c:pt idx="304">
                  <c:v>76.599999999999994</c:v>
                </c:pt>
                <c:pt idx="305">
                  <c:v>70.099999999999994</c:v>
                </c:pt>
                <c:pt idx="323">
                  <c:v>64.900000000000006</c:v>
                </c:pt>
                <c:pt idx="324">
                  <c:v>65.3</c:v>
                </c:pt>
                <c:pt idx="325">
                  <c:v>65</c:v>
                </c:pt>
                <c:pt idx="326">
                  <c:v>64.3</c:v>
                </c:pt>
                <c:pt idx="327">
                  <c:v>63.8</c:v>
                </c:pt>
                <c:pt idx="328">
                  <c:v>56.3</c:v>
                </c:pt>
                <c:pt idx="329">
                  <c:v>59</c:v>
                </c:pt>
                <c:pt idx="330">
                  <c:v>66.7</c:v>
                </c:pt>
                <c:pt idx="331">
                  <c:v>68.400000000000006</c:v>
                </c:pt>
                <c:pt idx="332">
                  <c:v>58.9</c:v>
                </c:pt>
                <c:pt idx="333">
                  <c:v>58.3</c:v>
                </c:pt>
                <c:pt idx="334">
                  <c:v>67</c:v>
                </c:pt>
                <c:pt idx="335">
                  <c:v>72</c:v>
                </c:pt>
                <c:pt idx="336">
                  <c:v>71.2</c:v>
                </c:pt>
                <c:pt idx="337">
                  <c:v>70.3</c:v>
                </c:pt>
                <c:pt idx="338">
                  <c:v>67.400000000000006</c:v>
                </c:pt>
                <c:pt idx="339">
                  <c:v>57.7</c:v>
                </c:pt>
                <c:pt idx="340">
                  <c:v>60.3</c:v>
                </c:pt>
                <c:pt idx="341">
                  <c:v>67.5</c:v>
                </c:pt>
                <c:pt idx="342">
                  <c:v>69.599999999999994</c:v>
                </c:pt>
                <c:pt idx="343">
                  <c:v>71</c:v>
                </c:pt>
                <c:pt idx="344">
                  <c:v>50.8</c:v>
                </c:pt>
                <c:pt idx="345">
                  <c:v>44.1</c:v>
                </c:pt>
                <c:pt idx="346">
                  <c:v>45.8</c:v>
                </c:pt>
                <c:pt idx="347">
                  <c:v>52.2</c:v>
                </c:pt>
                <c:pt idx="348">
                  <c:v>64.2</c:v>
                </c:pt>
                <c:pt idx="349">
                  <c:v>67.3</c:v>
                </c:pt>
                <c:pt idx="350">
                  <c:v>62.9</c:v>
                </c:pt>
                <c:pt idx="351">
                  <c:v>58.9</c:v>
                </c:pt>
                <c:pt idx="352">
                  <c:v>62.1</c:v>
                </c:pt>
                <c:pt idx="353">
                  <c:v>72.7</c:v>
                </c:pt>
                <c:pt idx="354">
                  <c:v>51.3</c:v>
                </c:pt>
                <c:pt idx="355">
                  <c:v>45.7</c:v>
                </c:pt>
                <c:pt idx="356">
                  <c:v>54.5</c:v>
                </c:pt>
                <c:pt idx="357">
                  <c:v>62.4</c:v>
                </c:pt>
                <c:pt idx="358">
                  <c:v>59.1</c:v>
                </c:pt>
                <c:pt idx="359">
                  <c:v>58.3</c:v>
                </c:pt>
                <c:pt idx="360">
                  <c:v>38.5</c:v>
                </c:pt>
                <c:pt idx="361">
                  <c:v>40.200000000000003</c:v>
                </c:pt>
                <c:pt idx="362">
                  <c:v>54.1</c:v>
                </c:pt>
                <c:pt idx="363">
                  <c:v>43.5</c:v>
                </c:pt>
                <c:pt idx="364">
                  <c:v>45.3</c:v>
                </c:pt>
                <c:pt idx="365">
                  <c:v>55.8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284736"/>
        <c:axId val="83282560"/>
      </c:scatterChart>
      <c:valAx>
        <c:axId val="83278848"/>
        <c:scaling>
          <c:orientation val="minMax"/>
          <c:max val="41275"/>
          <c:min val="40908"/>
        </c:scaling>
        <c:delete val="0"/>
        <c:axPos val="b"/>
        <c:numFmt formatCode="[$-409]mmm\-yy;@" sourceLinked="0"/>
        <c:majorTickMark val="out"/>
        <c:minorTickMark val="none"/>
        <c:tickLblPos val="nextTo"/>
        <c:crossAx val="83280640"/>
        <c:crosses val="autoZero"/>
        <c:crossBetween val="midCat"/>
        <c:majorUnit val="25"/>
      </c:valAx>
      <c:valAx>
        <c:axId val="832806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PM 2.5 Concentration (ug/m3)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3278848"/>
        <c:crosses val="autoZero"/>
        <c:crossBetween val="midCat"/>
      </c:valAx>
      <c:valAx>
        <c:axId val="8328256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Temperature (F°)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3284736"/>
        <c:crosses val="max"/>
        <c:crossBetween val="midCat"/>
      </c:valAx>
      <c:valAx>
        <c:axId val="83284736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one"/>
        <c:crossAx val="83282560"/>
        <c:crosses val="autoZero"/>
        <c:crossBetween val="midCat"/>
      </c:valAx>
      <c:spPr>
        <a:solidFill>
          <a:prstClr val="white"/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52198162729659E-2"/>
          <c:y val="6.8534072129872656E-2"/>
          <c:w val="0.89164348206474198"/>
          <c:h val="0.77682609118304657"/>
        </c:manualLayout>
      </c:layout>
      <c:scatterChart>
        <c:scatterStyle val="smoothMarker"/>
        <c:varyColors val="0"/>
        <c:ser>
          <c:idx val="0"/>
          <c:order val="0"/>
          <c:tx>
            <c:v>PM 2.5</c:v>
          </c:tx>
          <c:spPr>
            <a:ln w="1587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all!$K$3:$K$368</c:f>
              <c:numCache>
                <c:formatCode>d\-mmm</c:formatCode>
                <c:ptCount val="366"/>
                <c:pt idx="0">
                  <c:v>41275</c:v>
                </c:pt>
                <c:pt idx="1">
                  <c:v>41276</c:v>
                </c:pt>
                <c:pt idx="2">
                  <c:v>41277</c:v>
                </c:pt>
                <c:pt idx="3">
                  <c:v>41278</c:v>
                </c:pt>
                <c:pt idx="4">
                  <c:v>41279</c:v>
                </c:pt>
                <c:pt idx="5">
                  <c:v>41280</c:v>
                </c:pt>
                <c:pt idx="6">
                  <c:v>41281</c:v>
                </c:pt>
                <c:pt idx="7">
                  <c:v>41282</c:v>
                </c:pt>
                <c:pt idx="8">
                  <c:v>41283</c:v>
                </c:pt>
                <c:pt idx="9">
                  <c:v>41284</c:v>
                </c:pt>
                <c:pt idx="10">
                  <c:v>41285</c:v>
                </c:pt>
                <c:pt idx="11">
                  <c:v>41286</c:v>
                </c:pt>
                <c:pt idx="12">
                  <c:v>41287</c:v>
                </c:pt>
                <c:pt idx="13">
                  <c:v>41288</c:v>
                </c:pt>
                <c:pt idx="14">
                  <c:v>41289</c:v>
                </c:pt>
                <c:pt idx="15">
                  <c:v>41290</c:v>
                </c:pt>
                <c:pt idx="16">
                  <c:v>41291</c:v>
                </c:pt>
                <c:pt idx="17">
                  <c:v>41292</c:v>
                </c:pt>
                <c:pt idx="18">
                  <c:v>41293</c:v>
                </c:pt>
                <c:pt idx="19">
                  <c:v>41294</c:v>
                </c:pt>
                <c:pt idx="20">
                  <c:v>41295</c:v>
                </c:pt>
                <c:pt idx="21">
                  <c:v>41296</c:v>
                </c:pt>
                <c:pt idx="22">
                  <c:v>41297</c:v>
                </c:pt>
                <c:pt idx="23">
                  <c:v>41298</c:v>
                </c:pt>
                <c:pt idx="24">
                  <c:v>41299</c:v>
                </c:pt>
                <c:pt idx="25">
                  <c:v>41300</c:v>
                </c:pt>
                <c:pt idx="26">
                  <c:v>41301</c:v>
                </c:pt>
                <c:pt idx="27">
                  <c:v>41302</c:v>
                </c:pt>
                <c:pt idx="28">
                  <c:v>41303</c:v>
                </c:pt>
                <c:pt idx="29">
                  <c:v>41304</c:v>
                </c:pt>
                <c:pt idx="30">
                  <c:v>41305</c:v>
                </c:pt>
                <c:pt idx="31">
                  <c:v>41306</c:v>
                </c:pt>
                <c:pt idx="32">
                  <c:v>41307</c:v>
                </c:pt>
                <c:pt idx="33">
                  <c:v>41308</c:v>
                </c:pt>
                <c:pt idx="34">
                  <c:v>41309</c:v>
                </c:pt>
                <c:pt idx="35">
                  <c:v>41310</c:v>
                </c:pt>
                <c:pt idx="36">
                  <c:v>41311</c:v>
                </c:pt>
                <c:pt idx="37">
                  <c:v>41312</c:v>
                </c:pt>
                <c:pt idx="38">
                  <c:v>41313</c:v>
                </c:pt>
                <c:pt idx="39">
                  <c:v>41314</c:v>
                </c:pt>
                <c:pt idx="40">
                  <c:v>41315</c:v>
                </c:pt>
                <c:pt idx="41">
                  <c:v>41316</c:v>
                </c:pt>
                <c:pt idx="42">
                  <c:v>41317</c:v>
                </c:pt>
                <c:pt idx="43">
                  <c:v>41318</c:v>
                </c:pt>
                <c:pt idx="44">
                  <c:v>41319</c:v>
                </c:pt>
                <c:pt idx="45">
                  <c:v>41320</c:v>
                </c:pt>
                <c:pt idx="46">
                  <c:v>41321</c:v>
                </c:pt>
                <c:pt idx="47">
                  <c:v>41322</c:v>
                </c:pt>
                <c:pt idx="48">
                  <c:v>41323</c:v>
                </c:pt>
                <c:pt idx="49">
                  <c:v>41324</c:v>
                </c:pt>
                <c:pt idx="50">
                  <c:v>41325</c:v>
                </c:pt>
                <c:pt idx="51">
                  <c:v>41326</c:v>
                </c:pt>
                <c:pt idx="52">
                  <c:v>41327</c:v>
                </c:pt>
                <c:pt idx="53">
                  <c:v>41328</c:v>
                </c:pt>
                <c:pt idx="54">
                  <c:v>41329</c:v>
                </c:pt>
                <c:pt idx="55">
                  <c:v>41330</c:v>
                </c:pt>
                <c:pt idx="56">
                  <c:v>41331</c:v>
                </c:pt>
                <c:pt idx="57">
                  <c:v>41332</c:v>
                </c:pt>
                <c:pt idx="58">
                  <c:v>41333</c:v>
                </c:pt>
                <c:pt idx="59">
                  <c:v>41334</c:v>
                </c:pt>
                <c:pt idx="60">
                  <c:v>41335</c:v>
                </c:pt>
                <c:pt idx="61">
                  <c:v>41336</c:v>
                </c:pt>
                <c:pt idx="62">
                  <c:v>41337</c:v>
                </c:pt>
                <c:pt idx="63">
                  <c:v>41338</c:v>
                </c:pt>
                <c:pt idx="64">
                  <c:v>41339</c:v>
                </c:pt>
                <c:pt idx="65">
                  <c:v>41340</c:v>
                </c:pt>
                <c:pt idx="66">
                  <c:v>41341</c:v>
                </c:pt>
                <c:pt idx="67">
                  <c:v>41342</c:v>
                </c:pt>
                <c:pt idx="68">
                  <c:v>41343</c:v>
                </c:pt>
                <c:pt idx="69">
                  <c:v>41344</c:v>
                </c:pt>
                <c:pt idx="70">
                  <c:v>41345</c:v>
                </c:pt>
                <c:pt idx="71">
                  <c:v>41346</c:v>
                </c:pt>
                <c:pt idx="72">
                  <c:v>41347</c:v>
                </c:pt>
                <c:pt idx="73">
                  <c:v>41348</c:v>
                </c:pt>
                <c:pt idx="74">
                  <c:v>41349</c:v>
                </c:pt>
                <c:pt idx="75">
                  <c:v>41350</c:v>
                </c:pt>
                <c:pt idx="76">
                  <c:v>41351</c:v>
                </c:pt>
                <c:pt idx="77">
                  <c:v>41352</c:v>
                </c:pt>
                <c:pt idx="78">
                  <c:v>41353</c:v>
                </c:pt>
                <c:pt idx="79">
                  <c:v>41354</c:v>
                </c:pt>
                <c:pt idx="80">
                  <c:v>41355</c:v>
                </c:pt>
                <c:pt idx="81">
                  <c:v>41356</c:v>
                </c:pt>
                <c:pt idx="82">
                  <c:v>41357</c:v>
                </c:pt>
                <c:pt idx="83">
                  <c:v>41358</c:v>
                </c:pt>
                <c:pt idx="84">
                  <c:v>41359</c:v>
                </c:pt>
                <c:pt idx="85">
                  <c:v>41360</c:v>
                </c:pt>
                <c:pt idx="86">
                  <c:v>41361</c:v>
                </c:pt>
                <c:pt idx="87">
                  <c:v>41362</c:v>
                </c:pt>
                <c:pt idx="88">
                  <c:v>41363</c:v>
                </c:pt>
                <c:pt idx="89">
                  <c:v>41364</c:v>
                </c:pt>
                <c:pt idx="90">
                  <c:v>41365</c:v>
                </c:pt>
                <c:pt idx="91">
                  <c:v>41366</c:v>
                </c:pt>
                <c:pt idx="92">
                  <c:v>41367</c:v>
                </c:pt>
                <c:pt idx="93">
                  <c:v>41368</c:v>
                </c:pt>
                <c:pt idx="94">
                  <c:v>41369</c:v>
                </c:pt>
                <c:pt idx="95">
                  <c:v>41370</c:v>
                </c:pt>
                <c:pt idx="96">
                  <c:v>41371</c:v>
                </c:pt>
                <c:pt idx="97">
                  <c:v>41372</c:v>
                </c:pt>
                <c:pt idx="98">
                  <c:v>41373</c:v>
                </c:pt>
                <c:pt idx="99">
                  <c:v>41374</c:v>
                </c:pt>
                <c:pt idx="100">
                  <c:v>41375</c:v>
                </c:pt>
                <c:pt idx="101">
                  <c:v>41376</c:v>
                </c:pt>
                <c:pt idx="102">
                  <c:v>41377</c:v>
                </c:pt>
                <c:pt idx="103">
                  <c:v>41378</c:v>
                </c:pt>
                <c:pt idx="104">
                  <c:v>41379</c:v>
                </c:pt>
                <c:pt idx="105">
                  <c:v>41380</c:v>
                </c:pt>
                <c:pt idx="106">
                  <c:v>41381</c:v>
                </c:pt>
                <c:pt idx="107">
                  <c:v>41382</c:v>
                </c:pt>
                <c:pt idx="108">
                  <c:v>41383</c:v>
                </c:pt>
                <c:pt idx="109">
                  <c:v>41384</c:v>
                </c:pt>
                <c:pt idx="110">
                  <c:v>41385</c:v>
                </c:pt>
                <c:pt idx="111">
                  <c:v>41386</c:v>
                </c:pt>
                <c:pt idx="112">
                  <c:v>41387</c:v>
                </c:pt>
                <c:pt idx="113">
                  <c:v>41388</c:v>
                </c:pt>
                <c:pt idx="114">
                  <c:v>41389</c:v>
                </c:pt>
                <c:pt idx="115">
                  <c:v>41390</c:v>
                </c:pt>
                <c:pt idx="116">
                  <c:v>41391</c:v>
                </c:pt>
                <c:pt idx="117">
                  <c:v>41392</c:v>
                </c:pt>
                <c:pt idx="118">
                  <c:v>41393</c:v>
                </c:pt>
                <c:pt idx="119">
                  <c:v>41394</c:v>
                </c:pt>
                <c:pt idx="120">
                  <c:v>41395</c:v>
                </c:pt>
                <c:pt idx="121">
                  <c:v>41396</c:v>
                </c:pt>
                <c:pt idx="122">
                  <c:v>41397</c:v>
                </c:pt>
                <c:pt idx="123">
                  <c:v>41398</c:v>
                </c:pt>
                <c:pt idx="124">
                  <c:v>41399</c:v>
                </c:pt>
                <c:pt idx="125">
                  <c:v>41400</c:v>
                </c:pt>
                <c:pt idx="126">
                  <c:v>41401</c:v>
                </c:pt>
                <c:pt idx="127">
                  <c:v>41402</c:v>
                </c:pt>
                <c:pt idx="128">
                  <c:v>41403</c:v>
                </c:pt>
                <c:pt idx="129">
                  <c:v>41404</c:v>
                </c:pt>
                <c:pt idx="130">
                  <c:v>41405</c:v>
                </c:pt>
                <c:pt idx="131">
                  <c:v>41406</c:v>
                </c:pt>
                <c:pt idx="132">
                  <c:v>41407</c:v>
                </c:pt>
                <c:pt idx="133">
                  <c:v>41408</c:v>
                </c:pt>
                <c:pt idx="134">
                  <c:v>41409</c:v>
                </c:pt>
                <c:pt idx="135">
                  <c:v>41410</c:v>
                </c:pt>
                <c:pt idx="136">
                  <c:v>41411</c:v>
                </c:pt>
                <c:pt idx="137">
                  <c:v>41412</c:v>
                </c:pt>
                <c:pt idx="138">
                  <c:v>41413</c:v>
                </c:pt>
                <c:pt idx="139">
                  <c:v>41414</c:v>
                </c:pt>
                <c:pt idx="140">
                  <c:v>41415</c:v>
                </c:pt>
                <c:pt idx="141">
                  <c:v>41416</c:v>
                </c:pt>
                <c:pt idx="142">
                  <c:v>41417</c:v>
                </c:pt>
                <c:pt idx="143">
                  <c:v>41418</c:v>
                </c:pt>
                <c:pt idx="144">
                  <c:v>41419</c:v>
                </c:pt>
                <c:pt idx="145">
                  <c:v>41420</c:v>
                </c:pt>
                <c:pt idx="146">
                  <c:v>41421</c:v>
                </c:pt>
                <c:pt idx="147">
                  <c:v>41422</c:v>
                </c:pt>
                <c:pt idx="148">
                  <c:v>41423</c:v>
                </c:pt>
                <c:pt idx="149">
                  <c:v>41424</c:v>
                </c:pt>
                <c:pt idx="150">
                  <c:v>41425</c:v>
                </c:pt>
                <c:pt idx="151">
                  <c:v>41426</c:v>
                </c:pt>
                <c:pt idx="152">
                  <c:v>41427</c:v>
                </c:pt>
                <c:pt idx="153">
                  <c:v>41428</c:v>
                </c:pt>
                <c:pt idx="154">
                  <c:v>41429</c:v>
                </c:pt>
                <c:pt idx="155">
                  <c:v>41430</c:v>
                </c:pt>
                <c:pt idx="156">
                  <c:v>41431</c:v>
                </c:pt>
                <c:pt idx="157">
                  <c:v>41432</c:v>
                </c:pt>
                <c:pt idx="158">
                  <c:v>41433</c:v>
                </c:pt>
                <c:pt idx="159">
                  <c:v>41434</c:v>
                </c:pt>
                <c:pt idx="160">
                  <c:v>41435</c:v>
                </c:pt>
                <c:pt idx="161">
                  <c:v>41436</c:v>
                </c:pt>
                <c:pt idx="162">
                  <c:v>41437</c:v>
                </c:pt>
                <c:pt idx="163">
                  <c:v>41438</c:v>
                </c:pt>
                <c:pt idx="164">
                  <c:v>41439</c:v>
                </c:pt>
                <c:pt idx="165">
                  <c:v>41440</c:v>
                </c:pt>
                <c:pt idx="166">
                  <c:v>41441</c:v>
                </c:pt>
                <c:pt idx="167">
                  <c:v>41442</c:v>
                </c:pt>
                <c:pt idx="168">
                  <c:v>41443</c:v>
                </c:pt>
                <c:pt idx="169">
                  <c:v>41444</c:v>
                </c:pt>
                <c:pt idx="170">
                  <c:v>41445</c:v>
                </c:pt>
                <c:pt idx="171">
                  <c:v>41446</c:v>
                </c:pt>
                <c:pt idx="172">
                  <c:v>41447</c:v>
                </c:pt>
                <c:pt idx="173">
                  <c:v>41448</c:v>
                </c:pt>
                <c:pt idx="174">
                  <c:v>41449</c:v>
                </c:pt>
                <c:pt idx="175">
                  <c:v>41450</c:v>
                </c:pt>
                <c:pt idx="176">
                  <c:v>41451</c:v>
                </c:pt>
                <c:pt idx="177">
                  <c:v>41452</c:v>
                </c:pt>
                <c:pt idx="178">
                  <c:v>41453</c:v>
                </c:pt>
                <c:pt idx="179">
                  <c:v>41454</c:v>
                </c:pt>
                <c:pt idx="180">
                  <c:v>41455</c:v>
                </c:pt>
                <c:pt idx="181">
                  <c:v>41456</c:v>
                </c:pt>
                <c:pt idx="182">
                  <c:v>41457</c:v>
                </c:pt>
                <c:pt idx="183">
                  <c:v>41458</c:v>
                </c:pt>
                <c:pt idx="184">
                  <c:v>41459</c:v>
                </c:pt>
                <c:pt idx="185">
                  <c:v>41460</c:v>
                </c:pt>
                <c:pt idx="186">
                  <c:v>41461</c:v>
                </c:pt>
                <c:pt idx="187">
                  <c:v>41462</c:v>
                </c:pt>
                <c:pt idx="188">
                  <c:v>41463</c:v>
                </c:pt>
                <c:pt idx="189">
                  <c:v>41464</c:v>
                </c:pt>
                <c:pt idx="190">
                  <c:v>41465</c:v>
                </c:pt>
                <c:pt idx="191">
                  <c:v>41466</c:v>
                </c:pt>
                <c:pt idx="192">
                  <c:v>41467</c:v>
                </c:pt>
                <c:pt idx="193">
                  <c:v>41468</c:v>
                </c:pt>
                <c:pt idx="194">
                  <c:v>41469</c:v>
                </c:pt>
                <c:pt idx="195">
                  <c:v>41470</c:v>
                </c:pt>
                <c:pt idx="196">
                  <c:v>41471</c:v>
                </c:pt>
                <c:pt idx="197">
                  <c:v>41472</c:v>
                </c:pt>
                <c:pt idx="198">
                  <c:v>41473</c:v>
                </c:pt>
                <c:pt idx="199">
                  <c:v>41474</c:v>
                </c:pt>
                <c:pt idx="200">
                  <c:v>41475</c:v>
                </c:pt>
                <c:pt idx="201">
                  <c:v>41476</c:v>
                </c:pt>
                <c:pt idx="202">
                  <c:v>41477</c:v>
                </c:pt>
                <c:pt idx="203">
                  <c:v>41478</c:v>
                </c:pt>
                <c:pt idx="204">
                  <c:v>41479</c:v>
                </c:pt>
                <c:pt idx="205">
                  <c:v>41480</c:v>
                </c:pt>
                <c:pt idx="206">
                  <c:v>41481</c:v>
                </c:pt>
                <c:pt idx="207">
                  <c:v>41482</c:v>
                </c:pt>
                <c:pt idx="208">
                  <c:v>41483</c:v>
                </c:pt>
                <c:pt idx="209">
                  <c:v>41484</c:v>
                </c:pt>
                <c:pt idx="210">
                  <c:v>41485</c:v>
                </c:pt>
                <c:pt idx="211">
                  <c:v>41486</c:v>
                </c:pt>
                <c:pt idx="212">
                  <c:v>41487</c:v>
                </c:pt>
                <c:pt idx="213">
                  <c:v>41488</c:v>
                </c:pt>
                <c:pt idx="214">
                  <c:v>41489</c:v>
                </c:pt>
                <c:pt idx="215">
                  <c:v>41490</c:v>
                </c:pt>
                <c:pt idx="216">
                  <c:v>41491</c:v>
                </c:pt>
                <c:pt idx="217">
                  <c:v>41492</c:v>
                </c:pt>
                <c:pt idx="218">
                  <c:v>41493</c:v>
                </c:pt>
                <c:pt idx="219">
                  <c:v>41494</c:v>
                </c:pt>
                <c:pt idx="220">
                  <c:v>41495</c:v>
                </c:pt>
                <c:pt idx="221">
                  <c:v>41496</c:v>
                </c:pt>
                <c:pt idx="222">
                  <c:v>41497</c:v>
                </c:pt>
                <c:pt idx="223">
                  <c:v>41498</c:v>
                </c:pt>
                <c:pt idx="224">
                  <c:v>41499</c:v>
                </c:pt>
                <c:pt idx="225">
                  <c:v>41500</c:v>
                </c:pt>
                <c:pt idx="226">
                  <c:v>41501</c:v>
                </c:pt>
                <c:pt idx="227">
                  <c:v>41502</c:v>
                </c:pt>
                <c:pt idx="228">
                  <c:v>41503</c:v>
                </c:pt>
                <c:pt idx="229">
                  <c:v>41504</c:v>
                </c:pt>
                <c:pt idx="230">
                  <c:v>41505</c:v>
                </c:pt>
                <c:pt idx="231">
                  <c:v>41506</c:v>
                </c:pt>
                <c:pt idx="232">
                  <c:v>41507</c:v>
                </c:pt>
                <c:pt idx="233">
                  <c:v>41508</c:v>
                </c:pt>
                <c:pt idx="234">
                  <c:v>41509</c:v>
                </c:pt>
                <c:pt idx="235">
                  <c:v>41510</c:v>
                </c:pt>
                <c:pt idx="236">
                  <c:v>41511</c:v>
                </c:pt>
                <c:pt idx="237">
                  <c:v>41512</c:v>
                </c:pt>
                <c:pt idx="238">
                  <c:v>41513</c:v>
                </c:pt>
                <c:pt idx="239">
                  <c:v>41514</c:v>
                </c:pt>
                <c:pt idx="240">
                  <c:v>41515</c:v>
                </c:pt>
                <c:pt idx="241">
                  <c:v>41516</c:v>
                </c:pt>
                <c:pt idx="242">
                  <c:v>41517</c:v>
                </c:pt>
                <c:pt idx="243">
                  <c:v>41518</c:v>
                </c:pt>
                <c:pt idx="244">
                  <c:v>41519</c:v>
                </c:pt>
                <c:pt idx="245">
                  <c:v>41520</c:v>
                </c:pt>
                <c:pt idx="246">
                  <c:v>41521</c:v>
                </c:pt>
                <c:pt idx="247">
                  <c:v>41522</c:v>
                </c:pt>
                <c:pt idx="248">
                  <c:v>41523</c:v>
                </c:pt>
                <c:pt idx="249">
                  <c:v>41524</c:v>
                </c:pt>
                <c:pt idx="250">
                  <c:v>41525</c:v>
                </c:pt>
                <c:pt idx="251">
                  <c:v>41526</c:v>
                </c:pt>
                <c:pt idx="252">
                  <c:v>41527</c:v>
                </c:pt>
                <c:pt idx="253">
                  <c:v>41528</c:v>
                </c:pt>
                <c:pt idx="254">
                  <c:v>41529</c:v>
                </c:pt>
                <c:pt idx="255">
                  <c:v>41530</c:v>
                </c:pt>
                <c:pt idx="256">
                  <c:v>41531</c:v>
                </c:pt>
                <c:pt idx="257">
                  <c:v>41532</c:v>
                </c:pt>
                <c:pt idx="258">
                  <c:v>41533</c:v>
                </c:pt>
                <c:pt idx="259">
                  <c:v>41534</c:v>
                </c:pt>
                <c:pt idx="260">
                  <c:v>41535</c:v>
                </c:pt>
                <c:pt idx="261">
                  <c:v>41536</c:v>
                </c:pt>
                <c:pt idx="262">
                  <c:v>41537</c:v>
                </c:pt>
                <c:pt idx="263">
                  <c:v>41538</c:v>
                </c:pt>
                <c:pt idx="264">
                  <c:v>41539</c:v>
                </c:pt>
                <c:pt idx="265">
                  <c:v>41540</c:v>
                </c:pt>
                <c:pt idx="266">
                  <c:v>41541</c:v>
                </c:pt>
                <c:pt idx="267">
                  <c:v>41542</c:v>
                </c:pt>
                <c:pt idx="268">
                  <c:v>41543</c:v>
                </c:pt>
                <c:pt idx="269">
                  <c:v>41544</c:v>
                </c:pt>
                <c:pt idx="270">
                  <c:v>41545</c:v>
                </c:pt>
                <c:pt idx="271">
                  <c:v>41546</c:v>
                </c:pt>
                <c:pt idx="272">
                  <c:v>41547</c:v>
                </c:pt>
                <c:pt idx="273">
                  <c:v>41548</c:v>
                </c:pt>
                <c:pt idx="274">
                  <c:v>41549</c:v>
                </c:pt>
                <c:pt idx="275">
                  <c:v>41550</c:v>
                </c:pt>
                <c:pt idx="276">
                  <c:v>41551</c:v>
                </c:pt>
                <c:pt idx="277">
                  <c:v>41552</c:v>
                </c:pt>
                <c:pt idx="278">
                  <c:v>41553</c:v>
                </c:pt>
                <c:pt idx="279">
                  <c:v>41554</c:v>
                </c:pt>
                <c:pt idx="280">
                  <c:v>41555</c:v>
                </c:pt>
                <c:pt idx="281">
                  <c:v>41556</c:v>
                </c:pt>
                <c:pt idx="282">
                  <c:v>41557</c:v>
                </c:pt>
                <c:pt idx="283">
                  <c:v>41558</c:v>
                </c:pt>
                <c:pt idx="284">
                  <c:v>41559</c:v>
                </c:pt>
                <c:pt idx="285">
                  <c:v>41560</c:v>
                </c:pt>
                <c:pt idx="286">
                  <c:v>41561</c:v>
                </c:pt>
                <c:pt idx="287">
                  <c:v>41562</c:v>
                </c:pt>
                <c:pt idx="288">
                  <c:v>41563</c:v>
                </c:pt>
                <c:pt idx="289">
                  <c:v>41564</c:v>
                </c:pt>
                <c:pt idx="290">
                  <c:v>41565</c:v>
                </c:pt>
                <c:pt idx="291">
                  <c:v>41566</c:v>
                </c:pt>
                <c:pt idx="292">
                  <c:v>41567</c:v>
                </c:pt>
                <c:pt idx="293">
                  <c:v>41568</c:v>
                </c:pt>
                <c:pt idx="294">
                  <c:v>41569</c:v>
                </c:pt>
                <c:pt idx="295">
                  <c:v>41570</c:v>
                </c:pt>
                <c:pt idx="296">
                  <c:v>41571</c:v>
                </c:pt>
                <c:pt idx="297">
                  <c:v>41572</c:v>
                </c:pt>
                <c:pt idx="298">
                  <c:v>41573</c:v>
                </c:pt>
                <c:pt idx="299">
                  <c:v>41574</c:v>
                </c:pt>
                <c:pt idx="300">
                  <c:v>41575</c:v>
                </c:pt>
                <c:pt idx="301">
                  <c:v>41576</c:v>
                </c:pt>
                <c:pt idx="302">
                  <c:v>41577</c:v>
                </c:pt>
                <c:pt idx="303">
                  <c:v>41578</c:v>
                </c:pt>
                <c:pt idx="304">
                  <c:v>41579</c:v>
                </c:pt>
                <c:pt idx="305">
                  <c:v>41580</c:v>
                </c:pt>
                <c:pt idx="306">
                  <c:v>41581</c:v>
                </c:pt>
                <c:pt idx="307">
                  <c:v>41582</c:v>
                </c:pt>
                <c:pt idx="308">
                  <c:v>41583</c:v>
                </c:pt>
                <c:pt idx="309">
                  <c:v>41584</c:v>
                </c:pt>
                <c:pt idx="310">
                  <c:v>41585</c:v>
                </c:pt>
                <c:pt idx="311">
                  <c:v>41586</c:v>
                </c:pt>
                <c:pt idx="312">
                  <c:v>41587</c:v>
                </c:pt>
                <c:pt idx="313">
                  <c:v>41588</c:v>
                </c:pt>
                <c:pt idx="314">
                  <c:v>41589</c:v>
                </c:pt>
                <c:pt idx="315">
                  <c:v>41590</c:v>
                </c:pt>
                <c:pt idx="316">
                  <c:v>41591</c:v>
                </c:pt>
                <c:pt idx="317">
                  <c:v>41592</c:v>
                </c:pt>
                <c:pt idx="318">
                  <c:v>41593</c:v>
                </c:pt>
                <c:pt idx="319">
                  <c:v>41594</c:v>
                </c:pt>
                <c:pt idx="320">
                  <c:v>41595</c:v>
                </c:pt>
                <c:pt idx="321">
                  <c:v>41596</c:v>
                </c:pt>
                <c:pt idx="322">
                  <c:v>41597</c:v>
                </c:pt>
                <c:pt idx="323">
                  <c:v>41598</c:v>
                </c:pt>
                <c:pt idx="324">
                  <c:v>41599</c:v>
                </c:pt>
                <c:pt idx="325">
                  <c:v>41600</c:v>
                </c:pt>
                <c:pt idx="326">
                  <c:v>41601</c:v>
                </c:pt>
                <c:pt idx="327">
                  <c:v>41602</c:v>
                </c:pt>
                <c:pt idx="328">
                  <c:v>41603</c:v>
                </c:pt>
                <c:pt idx="329">
                  <c:v>41604</c:v>
                </c:pt>
                <c:pt idx="330">
                  <c:v>41605</c:v>
                </c:pt>
                <c:pt idx="331">
                  <c:v>41606</c:v>
                </c:pt>
                <c:pt idx="332">
                  <c:v>41607</c:v>
                </c:pt>
                <c:pt idx="333">
                  <c:v>41608</c:v>
                </c:pt>
                <c:pt idx="334">
                  <c:v>41609</c:v>
                </c:pt>
                <c:pt idx="335">
                  <c:v>41610</c:v>
                </c:pt>
                <c:pt idx="336">
                  <c:v>41611</c:v>
                </c:pt>
                <c:pt idx="337">
                  <c:v>41612</c:v>
                </c:pt>
                <c:pt idx="338">
                  <c:v>41613</c:v>
                </c:pt>
                <c:pt idx="339">
                  <c:v>41614</c:v>
                </c:pt>
                <c:pt idx="340">
                  <c:v>41615</c:v>
                </c:pt>
                <c:pt idx="341">
                  <c:v>41616</c:v>
                </c:pt>
                <c:pt idx="342">
                  <c:v>41617</c:v>
                </c:pt>
                <c:pt idx="343">
                  <c:v>41618</c:v>
                </c:pt>
                <c:pt idx="344">
                  <c:v>41619</c:v>
                </c:pt>
                <c:pt idx="345">
                  <c:v>41620</c:v>
                </c:pt>
                <c:pt idx="346">
                  <c:v>41621</c:v>
                </c:pt>
                <c:pt idx="347">
                  <c:v>41622</c:v>
                </c:pt>
                <c:pt idx="348">
                  <c:v>41623</c:v>
                </c:pt>
                <c:pt idx="349">
                  <c:v>41624</c:v>
                </c:pt>
                <c:pt idx="350">
                  <c:v>41625</c:v>
                </c:pt>
                <c:pt idx="351">
                  <c:v>41626</c:v>
                </c:pt>
                <c:pt idx="352">
                  <c:v>41627</c:v>
                </c:pt>
                <c:pt idx="353">
                  <c:v>41628</c:v>
                </c:pt>
                <c:pt idx="354">
                  <c:v>41629</c:v>
                </c:pt>
                <c:pt idx="355">
                  <c:v>41630</c:v>
                </c:pt>
                <c:pt idx="356">
                  <c:v>41631</c:v>
                </c:pt>
                <c:pt idx="357">
                  <c:v>41632</c:v>
                </c:pt>
                <c:pt idx="358">
                  <c:v>41633</c:v>
                </c:pt>
                <c:pt idx="359">
                  <c:v>41634</c:v>
                </c:pt>
                <c:pt idx="360">
                  <c:v>41635</c:v>
                </c:pt>
                <c:pt idx="361">
                  <c:v>41636</c:v>
                </c:pt>
                <c:pt idx="362">
                  <c:v>41637</c:v>
                </c:pt>
                <c:pt idx="363">
                  <c:v>41638</c:v>
                </c:pt>
                <c:pt idx="364">
                  <c:v>41639</c:v>
                </c:pt>
              </c:numCache>
            </c:numRef>
          </c:xVal>
          <c:yVal>
            <c:numRef>
              <c:f>all!$L$3:$L$368</c:f>
              <c:numCache>
                <c:formatCode>General</c:formatCode>
                <c:ptCount val="366"/>
                <c:pt idx="0">
                  <c:v>8.08</c:v>
                </c:pt>
                <c:pt idx="1">
                  <c:v>5.32</c:v>
                </c:pt>
                <c:pt idx="2">
                  <c:v>5.72</c:v>
                </c:pt>
                <c:pt idx="3">
                  <c:v>4.32</c:v>
                </c:pt>
                <c:pt idx="4">
                  <c:v>5.78</c:v>
                </c:pt>
                <c:pt idx="5">
                  <c:v>11.1</c:v>
                </c:pt>
                <c:pt idx="6">
                  <c:v>8.1199999999999992</c:v>
                </c:pt>
                <c:pt idx="7">
                  <c:v>5.87</c:v>
                </c:pt>
                <c:pt idx="8">
                  <c:v>3.24</c:v>
                </c:pt>
                <c:pt idx="9">
                  <c:v>3.53</c:v>
                </c:pt>
                <c:pt idx="10">
                  <c:v>9.49</c:v>
                </c:pt>
                <c:pt idx="11">
                  <c:v>11.41</c:v>
                </c:pt>
                <c:pt idx="12">
                  <c:v>4.01</c:v>
                </c:pt>
                <c:pt idx="13">
                  <c:v>4.8499999999999996</c:v>
                </c:pt>
                <c:pt idx="14">
                  <c:v>5.33</c:v>
                </c:pt>
                <c:pt idx="15">
                  <c:v>5.54</c:v>
                </c:pt>
                <c:pt idx="16">
                  <c:v>9.4499999999999993</c:v>
                </c:pt>
                <c:pt idx="17">
                  <c:v>6.63</c:v>
                </c:pt>
                <c:pt idx="18">
                  <c:v>13.55</c:v>
                </c:pt>
                <c:pt idx="19">
                  <c:v>12.98</c:v>
                </c:pt>
                <c:pt idx="20">
                  <c:v>9.11</c:v>
                </c:pt>
                <c:pt idx="21">
                  <c:v>9.6300000000000008</c:v>
                </c:pt>
                <c:pt idx="22">
                  <c:v>9.52</c:v>
                </c:pt>
                <c:pt idx="23">
                  <c:v>6.36</c:v>
                </c:pt>
                <c:pt idx="24">
                  <c:v>9.9600000000000009</c:v>
                </c:pt>
                <c:pt idx="25">
                  <c:v>9.39</c:v>
                </c:pt>
                <c:pt idx="26">
                  <c:v>5.61</c:v>
                </c:pt>
                <c:pt idx="27">
                  <c:v>9.08</c:v>
                </c:pt>
                <c:pt idx="28">
                  <c:v>8.09</c:v>
                </c:pt>
                <c:pt idx="29">
                  <c:v>6.28</c:v>
                </c:pt>
                <c:pt idx="30">
                  <c:v>6.61</c:v>
                </c:pt>
                <c:pt idx="31">
                  <c:v>5.22</c:v>
                </c:pt>
                <c:pt idx="32">
                  <c:v>9.9700000000000006</c:v>
                </c:pt>
                <c:pt idx="33">
                  <c:v>6.67</c:v>
                </c:pt>
                <c:pt idx="34">
                  <c:v>7.92</c:v>
                </c:pt>
                <c:pt idx="35">
                  <c:v>9.2899999999999991</c:v>
                </c:pt>
                <c:pt idx="36">
                  <c:v>4.01</c:v>
                </c:pt>
                <c:pt idx="37">
                  <c:v>6.85</c:v>
                </c:pt>
                <c:pt idx="38">
                  <c:v>3.79</c:v>
                </c:pt>
                <c:pt idx="39">
                  <c:v>10.19</c:v>
                </c:pt>
                <c:pt idx="40">
                  <c:v>7.26</c:v>
                </c:pt>
                <c:pt idx="41">
                  <c:v>5.18</c:v>
                </c:pt>
                <c:pt idx="42">
                  <c:v>4.5599999999999996</c:v>
                </c:pt>
                <c:pt idx="43">
                  <c:v>4.2300000000000004</c:v>
                </c:pt>
                <c:pt idx="44">
                  <c:v>7.15</c:v>
                </c:pt>
                <c:pt idx="45">
                  <c:v>6.39</c:v>
                </c:pt>
                <c:pt idx="46">
                  <c:v>3.94</c:v>
                </c:pt>
                <c:pt idx="47">
                  <c:v>4.79</c:v>
                </c:pt>
                <c:pt idx="48">
                  <c:v>7.26</c:v>
                </c:pt>
                <c:pt idx="49">
                  <c:v>4.16</c:v>
                </c:pt>
                <c:pt idx="50">
                  <c:v>7.05</c:v>
                </c:pt>
                <c:pt idx="51">
                  <c:v>8.7100000000000009</c:v>
                </c:pt>
                <c:pt idx="52">
                  <c:v>4.9000000000000004</c:v>
                </c:pt>
                <c:pt idx="53">
                  <c:v>9.4499999999999993</c:v>
                </c:pt>
                <c:pt idx="54">
                  <c:v>12.37</c:v>
                </c:pt>
                <c:pt idx="55">
                  <c:v>7.51</c:v>
                </c:pt>
                <c:pt idx="56">
                  <c:v>4</c:v>
                </c:pt>
                <c:pt idx="57">
                  <c:v>5.65</c:v>
                </c:pt>
                <c:pt idx="58">
                  <c:v>4.84</c:v>
                </c:pt>
                <c:pt idx="59">
                  <c:v>6.64</c:v>
                </c:pt>
                <c:pt idx="60">
                  <c:v>6.35</c:v>
                </c:pt>
                <c:pt idx="61">
                  <c:v>5.77</c:v>
                </c:pt>
                <c:pt idx="62">
                  <c:v>8.11</c:v>
                </c:pt>
                <c:pt idx="63">
                  <c:v>5.86</c:v>
                </c:pt>
                <c:pt idx="64">
                  <c:v>4.54</c:v>
                </c:pt>
                <c:pt idx="65">
                  <c:v>7.64</c:v>
                </c:pt>
                <c:pt idx="66">
                  <c:v>6.1</c:v>
                </c:pt>
                <c:pt idx="67">
                  <c:v>8.76</c:v>
                </c:pt>
                <c:pt idx="68">
                  <c:v>4.37</c:v>
                </c:pt>
                <c:pt idx="69">
                  <c:v>5.0199999999999996</c:v>
                </c:pt>
                <c:pt idx="70">
                  <c:v>8.85</c:v>
                </c:pt>
                <c:pt idx="71">
                  <c:v>11.27</c:v>
                </c:pt>
                <c:pt idx="72">
                  <c:v>11.75</c:v>
                </c:pt>
                <c:pt idx="73">
                  <c:v>5.54</c:v>
                </c:pt>
                <c:pt idx="74">
                  <c:v>7.97</c:v>
                </c:pt>
                <c:pt idx="75">
                  <c:v>10.81</c:v>
                </c:pt>
                <c:pt idx="76">
                  <c:v>15.61</c:v>
                </c:pt>
                <c:pt idx="77">
                  <c:v>14.43</c:v>
                </c:pt>
                <c:pt idx="78">
                  <c:v>8.18</c:v>
                </c:pt>
                <c:pt idx="79">
                  <c:v>6.83</c:v>
                </c:pt>
                <c:pt idx="80">
                  <c:v>11.6</c:v>
                </c:pt>
                <c:pt idx="81">
                  <c:v>15.17</c:v>
                </c:pt>
                <c:pt idx="82">
                  <c:v>5.72</c:v>
                </c:pt>
                <c:pt idx="83">
                  <c:v>4.55</c:v>
                </c:pt>
                <c:pt idx="84">
                  <c:v>5.72</c:v>
                </c:pt>
                <c:pt idx="85">
                  <c:v>7.03</c:v>
                </c:pt>
                <c:pt idx="89">
                  <c:v>11.24</c:v>
                </c:pt>
                <c:pt idx="90">
                  <c:v>15.45</c:v>
                </c:pt>
                <c:pt idx="91">
                  <c:v>13.63</c:v>
                </c:pt>
                <c:pt idx="92">
                  <c:v>2.81</c:v>
                </c:pt>
                <c:pt idx="93">
                  <c:v>3.71</c:v>
                </c:pt>
                <c:pt idx="94">
                  <c:v>7.51</c:v>
                </c:pt>
                <c:pt idx="95">
                  <c:v>8.01</c:v>
                </c:pt>
                <c:pt idx="96">
                  <c:v>7.42</c:v>
                </c:pt>
                <c:pt idx="97">
                  <c:v>18.329999999999998</c:v>
                </c:pt>
                <c:pt idx="98">
                  <c:v>26.71</c:v>
                </c:pt>
                <c:pt idx="99">
                  <c:v>11.03</c:v>
                </c:pt>
                <c:pt idx="100">
                  <c:v>7.14</c:v>
                </c:pt>
                <c:pt idx="101">
                  <c:v>11.27</c:v>
                </c:pt>
                <c:pt idx="102">
                  <c:v>10.32</c:v>
                </c:pt>
                <c:pt idx="103">
                  <c:v>13.91</c:v>
                </c:pt>
                <c:pt idx="104">
                  <c:v>24.36</c:v>
                </c:pt>
                <c:pt idx="105">
                  <c:v>30.88</c:v>
                </c:pt>
                <c:pt idx="106">
                  <c:v>25.07</c:v>
                </c:pt>
                <c:pt idx="107">
                  <c:v>8.36</c:v>
                </c:pt>
                <c:pt idx="108">
                  <c:v>4.3099999999999996</c:v>
                </c:pt>
                <c:pt idx="109">
                  <c:v>8.24</c:v>
                </c:pt>
                <c:pt idx="110">
                  <c:v>10.23</c:v>
                </c:pt>
                <c:pt idx="111">
                  <c:v>11.06</c:v>
                </c:pt>
                <c:pt idx="112">
                  <c:v>8.11</c:v>
                </c:pt>
                <c:pt idx="113">
                  <c:v>4.28</c:v>
                </c:pt>
                <c:pt idx="114">
                  <c:v>8.32</c:v>
                </c:pt>
                <c:pt idx="115">
                  <c:v>13.27</c:v>
                </c:pt>
                <c:pt idx="116">
                  <c:v>11.84</c:v>
                </c:pt>
                <c:pt idx="117">
                  <c:v>8.5299999999999994</c:v>
                </c:pt>
                <c:pt idx="118">
                  <c:v>10.58</c:v>
                </c:pt>
                <c:pt idx="119">
                  <c:v>10.34</c:v>
                </c:pt>
                <c:pt idx="120">
                  <c:v>15.05</c:v>
                </c:pt>
                <c:pt idx="121">
                  <c:v>2.2000000000000002</c:v>
                </c:pt>
                <c:pt idx="122">
                  <c:v>7.26</c:v>
                </c:pt>
                <c:pt idx="123">
                  <c:v>11.36</c:v>
                </c:pt>
                <c:pt idx="124">
                  <c:v>7.1</c:v>
                </c:pt>
                <c:pt idx="125">
                  <c:v>8.43</c:v>
                </c:pt>
                <c:pt idx="126">
                  <c:v>9.0399999999999991</c:v>
                </c:pt>
                <c:pt idx="127">
                  <c:v>10.36</c:v>
                </c:pt>
                <c:pt idx="128">
                  <c:v>20.239999999999998</c:v>
                </c:pt>
                <c:pt idx="129">
                  <c:v>7.62</c:v>
                </c:pt>
                <c:pt idx="130">
                  <c:v>7.87</c:v>
                </c:pt>
                <c:pt idx="131">
                  <c:v>11.41</c:v>
                </c:pt>
                <c:pt idx="132">
                  <c:v>13.37</c:v>
                </c:pt>
                <c:pt idx="133">
                  <c:v>11.15</c:v>
                </c:pt>
                <c:pt idx="134">
                  <c:v>12.11</c:v>
                </c:pt>
                <c:pt idx="135">
                  <c:v>19.239999999999998</c:v>
                </c:pt>
                <c:pt idx="136">
                  <c:v>27.13</c:v>
                </c:pt>
                <c:pt idx="137">
                  <c:v>26.16</c:v>
                </c:pt>
                <c:pt idx="138">
                  <c:v>23.13</c:v>
                </c:pt>
                <c:pt idx="139">
                  <c:v>21.73</c:v>
                </c:pt>
                <c:pt idx="140">
                  <c:v>29.4</c:v>
                </c:pt>
                <c:pt idx="141">
                  <c:v>19.809999999999999</c:v>
                </c:pt>
                <c:pt idx="142">
                  <c:v>25.56</c:v>
                </c:pt>
                <c:pt idx="143">
                  <c:v>9.92</c:v>
                </c:pt>
                <c:pt idx="144">
                  <c:v>5.87</c:v>
                </c:pt>
                <c:pt idx="145">
                  <c:v>8.15</c:v>
                </c:pt>
                <c:pt idx="146">
                  <c:v>10.71</c:v>
                </c:pt>
                <c:pt idx="147">
                  <c:v>12.48</c:v>
                </c:pt>
                <c:pt idx="148">
                  <c:v>8.49</c:v>
                </c:pt>
                <c:pt idx="149">
                  <c:v>7.02</c:v>
                </c:pt>
                <c:pt idx="150">
                  <c:v>9.3800000000000008</c:v>
                </c:pt>
                <c:pt idx="151">
                  <c:v>7.6</c:v>
                </c:pt>
                <c:pt idx="152">
                  <c:v>6.02</c:v>
                </c:pt>
                <c:pt idx="153">
                  <c:v>11.98</c:v>
                </c:pt>
                <c:pt idx="154">
                  <c:v>9.98</c:v>
                </c:pt>
                <c:pt idx="155">
                  <c:v>6.33</c:v>
                </c:pt>
                <c:pt idx="156">
                  <c:v>10.79</c:v>
                </c:pt>
                <c:pt idx="157">
                  <c:v>8.69</c:v>
                </c:pt>
                <c:pt idx="158">
                  <c:v>9.58</c:v>
                </c:pt>
                <c:pt idx="159">
                  <c:v>6.69</c:v>
                </c:pt>
                <c:pt idx="160">
                  <c:v>9.1999999999999993</c:v>
                </c:pt>
                <c:pt idx="161">
                  <c:v>8.77</c:v>
                </c:pt>
                <c:pt idx="162">
                  <c:v>11.24</c:v>
                </c:pt>
                <c:pt idx="163">
                  <c:v>9.02</c:v>
                </c:pt>
                <c:pt idx="164">
                  <c:v>10.26</c:v>
                </c:pt>
                <c:pt idx="165">
                  <c:v>10.87</c:v>
                </c:pt>
                <c:pt idx="166">
                  <c:v>14.48</c:v>
                </c:pt>
                <c:pt idx="167">
                  <c:v>18.829999999999998</c:v>
                </c:pt>
                <c:pt idx="168">
                  <c:v>15.51</c:v>
                </c:pt>
                <c:pt idx="169">
                  <c:v>13.62</c:v>
                </c:pt>
                <c:pt idx="170">
                  <c:v>24.07</c:v>
                </c:pt>
                <c:pt idx="171">
                  <c:v>23.9</c:v>
                </c:pt>
                <c:pt idx="172">
                  <c:v>21.93</c:v>
                </c:pt>
                <c:pt idx="173">
                  <c:v>20.36</c:v>
                </c:pt>
                <c:pt idx="174">
                  <c:v>17.690000000000001</c:v>
                </c:pt>
                <c:pt idx="175">
                  <c:v>22.68</c:v>
                </c:pt>
                <c:pt idx="176">
                  <c:v>19.96</c:v>
                </c:pt>
                <c:pt idx="177">
                  <c:v>14.56</c:v>
                </c:pt>
                <c:pt idx="178">
                  <c:v>13.3</c:v>
                </c:pt>
                <c:pt idx="179">
                  <c:v>10.25</c:v>
                </c:pt>
                <c:pt idx="180">
                  <c:v>9.58</c:v>
                </c:pt>
                <c:pt idx="181">
                  <c:v>10.91</c:v>
                </c:pt>
                <c:pt idx="182">
                  <c:v>13.6</c:v>
                </c:pt>
                <c:pt idx="183">
                  <c:v>15.12</c:v>
                </c:pt>
                <c:pt idx="184">
                  <c:v>17.25</c:v>
                </c:pt>
                <c:pt idx="185">
                  <c:v>15.09</c:v>
                </c:pt>
                <c:pt idx="186">
                  <c:v>11.33</c:v>
                </c:pt>
                <c:pt idx="187">
                  <c:v>7.49</c:v>
                </c:pt>
                <c:pt idx="188">
                  <c:v>8.94</c:v>
                </c:pt>
                <c:pt idx="189">
                  <c:v>7.11</c:v>
                </c:pt>
                <c:pt idx="190">
                  <c:v>7.25</c:v>
                </c:pt>
                <c:pt idx="191">
                  <c:v>8.75</c:v>
                </c:pt>
                <c:pt idx="192">
                  <c:v>9.9499999999999993</c:v>
                </c:pt>
                <c:pt idx="193">
                  <c:v>8.85</c:v>
                </c:pt>
                <c:pt idx="194">
                  <c:v>8.86</c:v>
                </c:pt>
                <c:pt idx="195">
                  <c:v>6.8</c:v>
                </c:pt>
                <c:pt idx="196">
                  <c:v>11.52</c:v>
                </c:pt>
                <c:pt idx="197">
                  <c:v>9.16</c:v>
                </c:pt>
                <c:pt idx="198">
                  <c:v>7.43</c:v>
                </c:pt>
                <c:pt idx="199">
                  <c:v>6.48</c:v>
                </c:pt>
                <c:pt idx="200">
                  <c:v>5.98</c:v>
                </c:pt>
                <c:pt idx="201">
                  <c:v>11.41</c:v>
                </c:pt>
                <c:pt idx="202">
                  <c:v>14.67</c:v>
                </c:pt>
                <c:pt idx="203">
                  <c:v>19.72</c:v>
                </c:pt>
                <c:pt idx="204">
                  <c:v>19.59</c:v>
                </c:pt>
                <c:pt idx="205">
                  <c:v>17.48</c:v>
                </c:pt>
                <c:pt idx="206">
                  <c:v>15.46</c:v>
                </c:pt>
                <c:pt idx="207">
                  <c:v>10.199999999999999</c:v>
                </c:pt>
                <c:pt idx="208">
                  <c:v>20.38</c:v>
                </c:pt>
                <c:pt idx="209">
                  <c:v>20.55</c:v>
                </c:pt>
                <c:pt idx="210">
                  <c:v>14.23</c:v>
                </c:pt>
                <c:pt idx="211">
                  <c:v>13.51</c:v>
                </c:pt>
                <c:pt idx="212">
                  <c:v>11.42</c:v>
                </c:pt>
                <c:pt idx="213">
                  <c:v>10.06</c:v>
                </c:pt>
                <c:pt idx="214">
                  <c:v>8.07</c:v>
                </c:pt>
                <c:pt idx="215">
                  <c:v>8.31</c:v>
                </c:pt>
                <c:pt idx="216">
                  <c:v>8.5399999999999991</c:v>
                </c:pt>
                <c:pt idx="217">
                  <c:v>20.65</c:v>
                </c:pt>
                <c:pt idx="218">
                  <c:v>28.08</c:v>
                </c:pt>
                <c:pt idx="219">
                  <c:v>29.65</c:v>
                </c:pt>
                <c:pt idx="220">
                  <c:v>31.9</c:v>
                </c:pt>
                <c:pt idx="221">
                  <c:v>10.67</c:v>
                </c:pt>
                <c:pt idx="222">
                  <c:v>9.73</c:v>
                </c:pt>
                <c:pt idx="223">
                  <c:v>6.44</c:v>
                </c:pt>
                <c:pt idx="224">
                  <c:v>8.16</c:v>
                </c:pt>
                <c:pt idx="225">
                  <c:v>8.9600000000000009</c:v>
                </c:pt>
                <c:pt idx="226">
                  <c:v>12.05</c:v>
                </c:pt>
                <c:pt idx="227">
                  <c:v>10.130000000000001</c:v>
                </c:pt>
                <c:pt idx="228">
                  <c:v>11.23</c:v>
                </c:pt>
                <c:pt idx="229">
                  <c:v>17.3</c:v>
                </c:pt>
                <c:pt idx="230">
                  <c:v>14.56</c:v>
                </c:pt>
                <c:pt idx="231">
                  <c:v>8.86</c:v>
                </c:pt>
                <c:pt idx="232">
                  <c:v>8.82</c:v>
                </c:pt>
                <c:pt idx="233">
                  <c:v>7.02</c:v>
                </c:pt>
                <c:pt idx="234">
                  <c:v>6.21</c:v>
                </c:pt>
                <c:pt idx="235">
                  <c:v>10.53</c:v>
                </c:pt>
                <c:pt idx="236">
                  <c:v>9.64</c:v>
                </c:pt>
                <c:pt idx="237">
                  <c:v>4.96</c:v>
                </c:pt>
                <c:pt idx="238">
                  <c:v>11.61</c:v>
                </c:pt>
                <c:pt idx="239">
                  <c:v>9.43</c:v>
                </c:pt>
                <c:pt idx="240">
                  <c:v>9.2799999999999994</c:v>
                </c:pt>
                <c:pt idx="241">
                  <c:v>10.58</c:v>
                </c:pt>
                <c:pt idx="242">
                  <c:v>12</c:v>
                </c:pt>
                <c:pt idx="243">
                  <c:v>7.61</c:v>
                </c:pt>
                <c:pt idx="244">
                  <c:v>6.08</c:v>
                </c:pt>
                <c:pt idx="245">
                  <c:v>6.12</c:v>
                </c:pt>
                <c:pt idx="246">
                  <c:v>7.3</c:v>
                </c:pt>
                <c:pt idx="247">
                  <c:v>8.2100000000000009</c:v>
                </c:pt>
                <c:pt idx="248">
                  <c:v>5.78</c:v>
                </c:pt>
                <c:pt idx="249">
                  <c:v>5.65</c:v>
                </c:pt>
                <c:pt idx="250">
                  <c:v>5.13</c:v>
                </c:pt>
                <c:pt idx="251">
                  <c:v>5.84</c:v>
                </c:pt>
                <c:pt idx="252">
                  <c:v>6.39</c:v>
                </c:pt>
                <c:pt idx="253">
                  <c:v>9.17</c:v>
                </c:pt>
                <c:pt idx="254">
                  <c:v>8.75</c:v>
                </c:pt>
                <c:pt idx="255">
                  <c:v>8.4600000000000009</c:v>
                </c:pt>
                <c:pt idx="256">
                  <c:v>13.2</c:v>
                </c:pt>
                <c:pt idx="257">
                  <c:v>11.02</c:v>
                </c:pt>
                <c:pt idx="258">
                  <c:v>11.29</c:v>
                </c:pt>
                <c:pt idx="259">
                  <c:v>8.3000000000000007</c:v>
                </c:pt>
                <c:pt idx="260">
                  <c:v>7.3</c:v>
                </c:pt>
                <c:pt idx="261">
                  <c:v>7.23</c:v>
                </c:pt>
                <c:pt idx="262">
                  <c:v>4.71</c:v>
                </c:pt>
                <c:pt idx="263">
                  <c:v>4.5999999999999996</c:v>
                </c:pt>
                <c:pt idx="264">
                  <c:v>9.08</c:v>
                </c:pt>
                <c:pt idx="265">
                  <c:v>13.05</c:v>
                </c:pt>
                <c:pt idx="266">
                  <c:v>16.18</c:v>
                </c:pt>
                <c:pt idx="267">
                  <c:v>13.68</c:v>
                </c:pt>
                <c:pt idx="268">
                  <c:v>13.52</c:v>
                </c:pt>
                <c:pt idx="269">
                  <c:v>9.33</c:v>
                </c:pt>
                <c:pt idx="270">
                  <c:v>11.84</c:v>
                </c:pt>
                <c:pt idx="271">
                  <c:v>3.39</c:v>
                </c:pt>
                <c:pt idx="272">
                  <c:v>6.96</c:v>
                </c:pt>
                <c:pt idx="273">
                  <c:v>10.88</c:v>
                </c:pt>
                <c:pt idx="274">
                  <c:v>6.8</c:v>
                </c:pt>
                <c:pt idx="275">
                  <c:v>2.04</c:v>
                </c:pt>
                <c:pt idx="276">
                  <c:v>3.81</c:v>
                </c:pt>
                <c:pt idx="277">
                  <c:v>3.97</c:v>
                </c:pt>
                <c:pt idx="278">
                  <c:v>6.26</c:v>
                </c:pt>
                <c:pt idx="279">
                  <c:v>8.33</c:v>
                </c:pt>
                <c:pt idx="280">
                  <c:v>9.98</c:v>
                </c:pt>
                <c:pt idx="281">
                  <c:v>10.6</c:v>
                </c:pt>
                <c:pt idx="282">
                  <c:v>8.48</c:v>
                </c:pt>
                <c:pt idx="283">
                  <c:v>8.51</c:v>
                </c:pt>
                <c:pt idx="284">
                  <c:v>12.27</c:v>
                </c:pt>
                <c:pt idx="285">
                  <c:v>5.09</c:v>
                </c:pt>
                <c:pt idx="286">
                  <c:v>6.79</c:v>
                </c:pt>
                <c:pt idx="287">
                  <c:v>8.01</c:v>
                </c:pt>
                <c:pt idx="288">
                  <c:v>4.8099999999999996</c:v>
                </c:pt>
                <c:pt idx="289">
                  <c:v>6.18</c:v>
                </c:pt>
                <c:pt idx="290">
                  <c:v>10.72</c:v>
                </c:pt>
                <c:pt idx="291">
                  <c:v>4.76</c:v>
                </c:pt>
                <c:pt idx="292">
                  <c:v>10.31</c:v>
                </c:pt>
                <c:pt idx="293">
                  <c:v>11.11</c:v>
                </c:pt>
                <c:pt idx="294">
                  <c:v>7.53</c:v>
                </c:pt>
                <c:pt idx="295">
                  <c:v>10.29</c:v>
                </c:pt>
                <c:pt idx="296">
                  <c:v>14.49</c:v>
                </c:pt>
                <c:pt idx="297">
                  <c:v>11.49</c:v>
                </c:pt>
                <c:pt idx="298">
                  <c:v>12.98</c:v>
                </c:pt>
                <c:pt idx="299">
                  <c:v>10.09</c:v>
                </c:pt>
                <c:pt idx="300">
                  <c:v>7.85</c:v>
                </c:pt>
                <c:pt idx="301">
                  <c:v>7.58</c:v>
                </c:pt>
                <c:pt idx="302">
                  <c:v>7.2</c:v>
                </c:pt>
                <c:pt idx="303">
                  <c:v>6.52</c:v>
                </c:pt>
                <c:pt idx="304">
                  <c:v>7.06</c:v>
                </c:pt>
                <c:pt idx="305">
                  <c:v>8.6300000000000008</c:v>
                </c:pt>
                <c:pt idx="306">
                  <c:v>8.5299999999999994</c:v>
                </c:pt>
                <c:pt idx="307">
                  <c:v>8.83</c:v>
                </c:pt>
                <c:pt idx="308">
                  <c:v>7.39</c:v>
                </c:pt>
                <c:pt idx="309">
                  <c:v>3.93</c:v>
                </c:pt>
                <c:pt idx="310">
                  <c:v>3.87</c:v>
                </c:pt>
                <c:pt idx="311">
                  <c:v>6.07</c:v>
                </c:pt>
                <c:pt idx="312">
                  <c:v>11.66</c:v>
                </c:pt>
                <c:pt idx="313">
                  <c:v>12.75</c:v>
                </c:pt>
                <c:pt idx="314">
                  <c:v>13.27</c:v>
                </c:pt>
                <c:pt idx="315">
                  <c:v>8.6199999999999992</c:v>
                </c:pt>
                <c:pt idx="316">
                  <c:v>4.8099999999999996</c:v>
                </c:pt>
                <c:pt idx="317">
                  <c:v>9.9700000000000006</c:v>
                </c:pt>
                <c:pt idx="318">
                  <c:v>15.47</c:v>
                </c:pt>
                <c:pt idx="319">
                  <c:v>7.19</c:v>
                </c:pt>
                <c:pt idx="320">
                  <c:v>11.55</c:v>
                </c:pt>
                <c:pt idx="321">
                  <c:v>12.52</c:v>
                </c:pt>
                <c:pt idx="322">
                  <c:v>6.16</c:v>
                </c:pt>
                <c:pt idx="323">
                  <c:v>10.43</c:v>
                </c:pt>
                <c:pt idx="324">
                  <c:v>10</c:v>
                </c:pt>
                <c:pt idx="325">
                  <c:v>2.75</c:v>
                </c:pt>
                <c:pt idx="326">
                  <c:v>3.5</c:v>
                </c:pt>
                <c:pt idx="327">
                  <c:v>7.18</c:v>
                </c:pt>
                <c:pt idx="328">
                  <c:v>3.51</c:v>
                </c:pt>
                <c:pt idx="329">
                  <c:v>5.86</c:v>
                </c:pt>
                <c:pt idx="330">
                  <c:v>3.53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417152"/>
        <c:axId val="40418688"/>
      </c:scatterChart>
      <c:scatterChart>
        <c:scatterStyle val="smoothMarker"/>
        <c:varyColors val="0"/>
        <c:ser>
          <c:idx val="1"/>
          <c:order val="1"/>
          <c:tx>
            <c:v>Temperature</c:v>
          </c:tx>
          <c:spPr>
            <a:ln w="158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all!$K$3:$K$368</c:f>
              <c:numCache>
                <c:formatCode>d\-mmm</c:formatCode>
                <c:ptCount val="366"/>
                <c:pt idx="0">
                  <c:v>41275</c:v>
                </c:pt>
                <c:pt idx="1">
                  <c:v>41276</c:v>
                </c:pt>
                <c:pt idx="2">
                  <c:v>41277</c:v>
                </c:pt>
                <c:pt idx="3">
                  <c:v>41278</c:v>
                </c:pt>
                <c:pt idx="4">
                  <c:v>41279</c:v>
                </c:pt>
                <c:pt idx="5">
                  <c:v>41280</c:v>
                </c:pt>
                <c:pt idx="6">
                  <c:v>41281</c:v>
                </c:pt>
                <c:pt idx="7">
                  <c:v>41282</c:v>
                </c:pt>
                <c:pt idx="8">
                  <c:v>41283</c:v>
                </c:pt>
                <c:pt idx="9">
                  <c:v>41284</c:v>
                </c:pt>
                <c:pt idx="10">
                  <c:v>41285</c:v>
                </c:pt>
                <c:pt idx="11">
                  <c:v>41286</c:v>
                </c:pt>
                <c:pt idx="12">
                  <c:v>41287</c:v>
                </c:pt>
                <c:pt idx="13">
                  <c:v>41288</c:v>
                </c:pt>
                <c:pt idx="14">
                  <c:v>41289</c:v>
                </c:pt>
                <c:pt idx="15">
                  <c:v>41290</c:v>
                </c:pt>
                <c:pt idx="16">
                  <c:v>41291</c:v>
                </c:pt>
                <c:pt idx="17">
                  <c:v>41292</c:v>
                </c:pt>
                <c:pt idx="18">
                  <c:v>41293</c:v>
                </c:pt>
                <c:pt idx="19">
                  <c:v>41294</c:v>
                </c:pt>
                <c:pt idx="20">
                  <c:v>41295</c:v>
                </c:pt>
                <c:pt idx="21">
                  <c:v>41296</c:v>
                </c:pt>
                <c:pt idx="22">
                  <c:v>41297</c:v>
                </c:pt>
                <c:pt idx="23">
                  <c:v>41298</c:v>
                </c:pt>
                <c:pt idx="24">
                  <c:v>41299</c:v>
                </c:pt>
                <c:pt idx="25">
                  <c:v>41300</c:v>
                </c:pt>
                <c:pt idx="26">
                  <c:v>41301</c:v>
                </c:pt>
                <c:pt idx="27">
                  <c:v>41302</c:v>
                </c:pt>
                <c:pt idx="28">
                  <c:v>41303</c:v>
                </c:pt>
                <c:pt idx="29">
                  <c:v>41304</c:v>
                </c:pt>
                <c:pt idx="30">
                  <c:v>41305</c:v>
                </c:pt>
                <c:pt idx="31">
                  <c:v>41306</c:v>
                </c:pt>
                <c:pt idx="32">
                  <c:v>41307</c:v>
                </c:pt>
                <c:pt idx="33">
                  <c:v>41308</c:v>
                </c:pt>
                <c:pt idx="34">
                  <c:v>41309</c:v>
                </c:pt>
                <c:pt idx="35">
                  <c:v>41310</c:v>
                </c:pt>
                <c:pt idx="36">
                  <c:v>41311</c:v>
                </c:pt>
                <c:pt idx="37">
                  <c:v>41312</c:v>
                </c:pt>
                <c:pt idx="38">
                  <c:v>41313</c:v>
                </c:pt>
                <c:pt idx="39">
                  <c:v>41314</c:v>
                </c:pt>
                <c:pt idx="40">
                  <c:v>41315</c:v>
                </c:pt>
                <c:pt idx="41">
                  <c:v>41316</c:v>
                </c:pt>
                <c:pt idx="42">
                  <c:v>41317</c:v>
                </c:pt>
                <c:pt idx="43">
                  <c:v>41318</c:v>
                </c:pt>
                <c:pt idx="44">
                  <c:v>41319</c:v>
                </c:pt>
                <c:pt idx="45">
                  <c:v>41320</c:v>
                </c:pt>
                <c:pt idx="46">
                  <c:v>41321</c:v>
                </c:pt>
                <c:pt idx="47">
                  <c:v>41322</c:v>
                </c:pt>
                <c:pt idx="48">
                  <c:v>41323</c:v>
                </c:pt>
                <c:pt idx="49">
                  <c:v>41324</c:v>
                </c:pt>
                <c:pt idx="50">
                  <c:v>41325</c:v>
                </c:pt>
                <c:pt idx="51">
                  <c:v>41326</c:v>
                </c:pt>
                <c:pt idx="52">
                  <c:v>41327</c:v>
                </c:pt>
                <c:pt idx="53">
                  <c:v>41328</c:v>
                </c:pt>
                <c:pt idx="54">
                  <c:v>41329</c:v>
                </c:pt>
                <c:pt idx="55">
                  <c:v>41330</c:v>
                </c:pt>
                <c:pt idx="56">
                  <c:v>41331</c:v>
                </c:pt>
                <c:pt idx="57">
                  <c:v>41332</c:v>
                </c:pt>
                <c:pt idx="58">
                  <c:v>41333</c:v>
                </c:pt>
                <c:pt idx="59">
                  <c:v>41334</c:v>
                </c:pt>
                <c:pt idx="60">
                  <c:v>41335</c:v>
                </c:pt>
                <c:pt idx="61">
                  <c:v>41336</c:v>
                </c:pt>
                <c:pt idx="62">
                  <c:v>41337</c:v>
                </c:pt>
                <c:pt idx="63">
                  <c:v>41338</c:v>
                </c:pt>
                <c:pt idx="64">
                  <c:v>41339</c:v>
                </c:pt>
                <c:pt idx="65">
                  <c:v>41340</c:v>
                </c:pt>
                <c:pt idx="66">
                  <c:v>41341</c:v>
                </c:pt>
                <c:pt idx="67">
                  <c:v>41342</c:v>
                </c:pt>
                <c:pt idx="68">
                  <c:v>41343</c:v>
                </c:pt>
                <c:pt idx="69">
                  <c:v>41344</c:v>
                </c:pt>
                <c:pt idx="70">
                  <c:v>41345</c:v>
                </c:pt>
                <c:pt idx="71">
                  <c:v>41346</c:v>
                </c:pt>
                <c:pt idx="72">
                  <c:v>41347</c:v>
                </c:pt>
                <c:pt idx="73">
                  <c:v>41348</c:v>
                </c:pt>
                <c:pt idx="74">
                  <c:v>41349</c:v>
                </c:pt>
                <c:pt idx="75">
                  <c:v>41350</c:v>
                </c:pt>
                <c:pt idx="76">
                  <c:v>41351</c:v>
                </c:pt>
                <c:pt idx="77">
                  <c:v>41352</c:v>
                </c:pt>
                <c:pt idx="78">
                  <c:v>41353</c:v>
                </c:pt>
                <c:pt idx="79">
                  <c:v>41354</c:v>
                </c:pt>
                <c:pt idx="80">
                  <c:v>41355</c:v>
                </c:pt>
                <c:pt idx="81">
                  <c:v>41356</c:v>
                </c:pt>
                <c:pt idx="82">
                  <c:v>41357</c:v>
                </c:pt>
                <c:pt idx="83">
                  <c:v>41358</c:v>
                </c:pt>
                <c:pt idx="84">
                  <c:v>41359</c:v>
                </c:pt>
                <c:pt idx="85">
                  <c:v>41360</c:v>
                </c:pt>
                <c:pt idx="86">
                  <c:v>41361</c:v>
                </c:pt>
                <c:pt idx="87">
                  <c:v>41362</c:v>
                </c:pt>
                <c:pt idx="88">
                  <c:v>41363</c:v>
                </c:pt>
                <c:pt idx="89">
                  <c:v>41364</c:v>
                </c:pt>
                <c:pt idx="90">
                  <c:v>41365</c:v>
                </c:pt>
                <c:pt idx="91">
                  <c:v>41366</c:v>
                </c:pt>
                <c:pt idx="92">
                  <c:v>41367</c:v>
                </c:pt>
                <c:pt idx="93">
                  <c:v>41368</c:v>
                </c:pt>
                <c:pt idx="94">
                  <c:v>41369</c:v>
                </c:pt>
                <c:pt idx="95">
                  <c:v>41370</c:v>
                </c:pt>
                <c:pt idx="96">
                  <c:v>41371</c:v>
                </c:pt>
                <c:pt idx="97">
                  <c:v>41372</c:v>
                </c:pt>
                <c:pt idx="98">
                  <c:v>41373</c:v>
                </c:pt>
                <c:pt idx="99">
                  <c:v>41374</c:v>
                </c:pt>
                <c:pt idx="100">
                  <c:v>41375</c:v>
                </c:pt>
                <c:pt idx="101">
                  <c:v>41376</c:v>
                </c:pt>
                <c:pt idx="102">
                  <c:v>41377</c:v>
                </c:pt>
                <c:pt idx="103">
                  <c:v>41378</c:v>
                </c:pt>
                <c:pt idx="104">
                  <c:v>41379</c:v>
                </c:pt>
                <c:pt idx="105">
                  <c:v>41380</c:v>
                </c:pt>
                <c:pt idx="106">
                  <c:v>41381</c:v>
                </c:pt>
                <c:pt idx="107">
                  <c:v>41382</c:v>
                </c:pt>
                <c:pt idx="108">
                  <c:v>41383</c:v>
                </c:pt>
                <c:pt idx="109">
                  <c:v>41384</c:v>
                </c:pt>
                <c:pt idx="110">
                  <c:v>41385</c:v>
                </c:pt>
                <c:pt idx="111">
                  <c:v>41386</c:v>
                </c:pt>
                <c:pt idx="112">
                  <c:v>41387</c:v>
                </c:pt>
                <c:pt idx="113">
                  <c:v>41388</c:v>
                </c:pt>
                <c:pt idx="114">
                  <c:v>41389</c:v>
                </c:pt>
                <c:pt idx="115">
                  <c:v>41390</c:v>
                </c:pt>
                <c:pt idx="116">
                  <c:v>41391</c:v>
                </c:pt>
                <c:pt idx="117">
                  <c:v>41392</c:v>
                </c:pt>
                <c:pt idx="118">
                  <c:v>41393</c:v>
                </c:pt>
                <c:pt idx="119">
                  <c:v>41394</c:v>
                </c:pt>
                <c:pt idx="120">
                  <c:v>41395</c:v>
                </c:pt>
                <c:pt idx="121">
                  <c:v>41396</c:v>
                </c:pt>
                <c:pt idx="122">
                  <c:v>41397</c:v>
                </c:pt>
                <c:pt idx="123">
                  <c:v>41398</c:v>
                </c:pt>
                <c:pt idx="124">
                  <c:v>41399</c:v>
                </c:pt>
                <c:pt idx="125">
                  <c:v>41400</c:v>
                </c:pt>
                <c:pt idx="126">
                  <c:v>41401</c:v>
                </c:pt>
                <c:pt idx="127">
                  <c:v>41402</c:v>
                </c:pt>
                <c:pt idx="128">
                  <c:v>41403</c:v>
                </c:pt>
                <c:pt idx="129">
                  <c:v>41404</c:v>
                </c:pt>
                <c:pt idx="130">
                  <c:v>41405</c:v>
                </c:pt>
                <c:pt idx="131">
                  <c:v>41406</c:v>
                </c:pt>
                <c:pt idx="132">
                  <c:v>41407</c:v>
                </c:pt>
                <c:pt idx="133">
                  <c:v>41408</c:v>
                </c:pt>
                <c:pt idx="134">
                  <c:v>41409</c:v>
                </c:pt>
                <c:pt idx="135">
                  <c:v>41410</c:v>
                </c:pt>
                <c:pt idx="136">
                  <c:v>41411</c:v>
                </c:pt>
                <c:pt idx="137">
                  <c:v>41412</c:v>
                </c:pt>
                <c:pt idx="138">
                  <c:v>41413</c:v>
                </c:pt>
                <c:pt idx="139">
                  <c:v>41414</c:v>
                </c:pt>
                <c:pt idx="140">
                  <c:v>41415</c:v>
                </c:pt>
                <c:pt idx="141">
                  <c:v>41416</c:v>
                </c:pt>
                <c:pt idx="142">
                  <c:v>41417</c:v>
                </c:pt>
                <c:pt idx="143">
                  <c:v>41418</c:v>
                </c:pt>
                <c:pt idx="144">
                  <c:v>41419</c:v>
                </c:pt>
                <c:pt idx="145">
                  <c:v>41420</c:v>
                </c:pt>
                <c:pt idx="146">
                  <c:v>41421</c:v>
                </c:pt>
                <c:pt idx="147">
                  <c:v>41422</c:v>
                </c:pt>
                <c:pt idx="148">
                  <c:v>41423</c:v>
                </c:pt>
                <c:pt idx="149">
                  <c:v>41424</c:v>
                </c:pt>
                <c:pt idx="150">
                  <c:v>41425</c:v>
                </c:pt>
                <c:pt idx="151">
                  <c:v>41426</c:v>
                </c:pt>
                <c:pt idx="152">
                  <c:v>41427</c:v>
                </c:pt>
                <c:pt idx="153">
                  <c:v>41428</c:v>
                </c:pt>
                <c:pt idx="154">
                  <c:v>41429</c:v>
                </c:pt>
                <c:pt idx="155">
                  <c:v>41430</c:v>
                </c:pt>
                <c:pt idx="156">
                  <c:v>41431</c:v>
                </c:pt>
                <c:pt idx="157">
                  <c:v>41432</c:v>
                </c:pt>
                <c:pt idx="158">
                  <c:v>41433</c:v>
                </c:pt>
                <c:pt idx="159">
                  <c:v>41434</c:v>
                </c:pt>
                <c:pt idx="160">
                  <c:v>41435</c:v>
                </c:pt>
                <c:pt idx="161">
                  <c:v>41436</c:v>
                </c:pt>
                <c:pt idx="162">
                  <c:v>41437</c:v>
                </c:pt>
                <c:pt idx="163">
                  <c:v>41438</c:v>
                </c:pt>
                <c:pt idx="164">
                  <c:v>41439</c:v>
                </c:pt>
                <c:pt idx="165">
                  <c:v>41440</c:v>
                </c:pt>
                <c:pt idx="166">
                  <c:v>41441</c:v>
                </c:pt>
                <c:pt idx="167">
                  <c:v>41442</c:v>
                </c:pt>
                <c:pt idx="168">
                  <c:v>41443</c:v>
                </c:pt>
                <c:pt idx="169">
                  <c:v>41444</c:v>
                </c:pt>
                <c:pt idx="170">
                  <c:v>41445</c:v>
                </c:pt>
                <c:pt idx="171">
                  <c:v>41446</c:v>
                </c:pt>
                <c:pt idx="172">
                  <c:v>41447</c:v>
                </c:pt>
                <c:pt idx="173">
                  <c:v>41448</c:v>
                </c:pt>
                <c:pt idx="174">
                  <c:v>41449</c:v>
                </c:pt>
                <c:pt idx="175">
                  <c:v>41450</c:v>
                </c:pt>
                <c:pt idx="176">
                  <c:v>41451</c:v>
                </c:pt>
                <c:pt idx="177">
                  <c:v>41452</c:v>
                </c:pt>
                <c:pt idx="178">
                  <c:v>41453</c:v>
                </c:pt>
                <c:pt idx="179">
                  <c:v>41454</c:v>
                </c:pt>
                <c:pt idx="180">
                  <c:v>41455</c:v>
                </c:pt>
                <c:pt idx="181">
                  <c:v>41456</c:v>
                </c:pt>
                <c:pt idx="182">
                  <c:v>41457</c:v>
                </c:pt>
                <c:pt idx="183">
                  <c:v>41458</c:v>
                </c:pt>
                <c:pt idx="184">
                  <c:v>41459</c:v>
                </c:pt>
                <c:pt idx="185">
                  <c:v>41460</c:v>
                </c:pt>
                <c:pt idx="186">
                  <c:v>41461</c:v>
                </c:pt>
                <c:pt idx="187">
                  <c:v>41462</c:v>
                </c:pt>
                <c:pt idx="188">
                  <c:v>41463</c:v>
                </c:pt>
                <c:pt idx="189">
                  <c:v>41464</c:v>
                </c:pt>
                <c:pt idx="190">
                  <c:v>41465</c:v>
                </c:pt>
                <c:pt idx="191">
                  <c:v>41466</c:v>
                </c:pt>
                <c:pt idx="192">
                  <c:v>41467</c:v>
                </c:pt>
                <c:pt idx="193">
                  <c:v>41468</c:v>
                </c:pt>
                <c:pt idx="194">
                  <c:v>41469</c:v>
                </c:pt>
                <c:pt idx="195">
                  <c:v>41470</c:v>
                </c:pt>
                <c:pt idx="196">
                  <c:v>41471</c:v>
                </c:pt>
                <c:pt idx="197">
                  <c:v>41472</c:v>
                </c:pt>
                <c:pt idx="198">
                  <c:v>41473</c:v>
                </c:pt>
                <c:pt idx="199">
                  <c:v>41474</c:v>
                </c:pt>
                <c:pt idx="200">
                  <c:v>41475</c:v>
                </c:pt>
                <c:pt idx="201">
                  <c:v>41476</c:v>
                </c:pt>
                <c:pt idx="202">
                  <c:v>41477</c:v>
                </c:pt>
                <c:pt idx="203">
                  <c:v>41478</c:v>
                </c:pt>
                <c:pt idx="204">
                  <c:v>41479</c:v>
                </c:pt>
                <c:pt idx="205">
                  <c:v>41480</c:v>
                </c:pt>
                <c:pt idx="206">
                  <c:v>41481</c:v>
                </c:pt>
                <c:pt idx="207">
                  <c:v>41482</c:v>
                </c:pt>
                <c:pt idx="208">
                  <c:v>41483</c:v>
                </c:pt>
                <c:pt idx="209">
                  <c:v>41484</c:v>
                </c:pt>
                <c:pt idx="210">
                  <c:v>41485</c:v>
                </c:pt>
                <c:pt idx="211">
                  <c:v>41486</c:v>
                </c:pt>
                <c:pt idx="212">
                  <c:v>41487</c:v>
                </c:pt>
                <c:pt idx="213">
                  <c:v>41488</c:v>
                </c:pt>
                <c:pt idx="214">
                  <c:v>41489</c:v>
                </c:pt>
                <c:pt idx="215">
                  <c:v>41490</c:v>
                </c:pt>
                <c:pt idx="216">
                  <c:v>41491</c:v>
                </c:pt>
                <c:pt idx="217">
                  <c:v>41492</c:v>
                </c:pt>
                <c:pt idx="218">
                  <c:v>41493</c:v>
                </c:pt>
                <c:pt idx="219">
                  <c:v>41494</c:v>
                </c:pt>
                <c:pt idx="220">
                  <c:v>41495</c:v>
                </c:pt>
                <c:pt idx="221">
                  <c:v>41496</c:v>
                </c:pt>
                <c:pt idx="222">
                  <c:v>41497</c:v>
                </c:pt>
                <c:pt idx="223">
                  <c:v>41498</c:v>
                </c:pt>
                <c:pt idx="224">
                  <c:v>41499</c:v>
                </c:pt>
                <c:pt idx="225">
                  <c:v>41500</c:v>
                </c:pt>
                <c:pt idx="226">
                  <c:v>41501</c:v>
                </c:pt>
                <c:pt idx="227">
                  <c:v>41502</c:v>
                </c:pt>
                <c:pt idx="228">
                  <c:v>41503</c:v>
                </c:pt>
                <c:pt idx="229">
                  <c:v>41504</c:v>
                </c:pt>
                <c:pt idx="230">
                  <c:v>41505</c:v>
                </c:pt>
                <c:pt idx="231">
                  <c:v>41506</c:v>
                </c:pt>
                <c:pt idx="232">
                  <c:v>41507</c:v>
                </c:pt>
                <c:pt idx="233">
                  <c:v>41508</c:v>
                </c:pt>
                <c:pt idx="234">
                  <c:v>41509</c:v>
                </c:pt>
                <c:pt idx="235">
                  <c:v>41510</c:v>
                </c:pt>
                <c:pt idx="236">
                  <c:v>41511</c:v>
                </c:pt>
                <c:pt idx="237">
                  <c:v>41512</c:v>
                </c:pt>
                <c:pt idx="238">
                  <c:v>41513</c:v>
                </c:pt>
                <c:pt idx="239">
                  <c:v>41514</c:v>
                </c:pt>
                <c:pt idx="240">
                  <c:v>41515</c:v>
                </c:pt>
                <c:pt idx="241">
                  <c:v>41516</c:v>
                </c:pt>
                <c:pt idx="242">
                  <c:v>41517</c:v>
                </c:pt>
                <c:pt idx="243">
                  <c:v>41518</c:v>
                </c:pt>
                <c:pt idx="244">
                  <c:v>41519</c:v>
                </c:pt>
                <c:pt idx="245">
                  <c:v>41520</c:v>
                </c:pt>
                <c:pt idx="246">
                  <c:v>41521</c:v>
                </c:pt>
                <c:pt idx="247">
                  <c:v>41522</c:v>
                </c:pt>
                <c:pt idx="248">
                  <c:v>41523</c:v>
                </c:pt>
                <c:pt idx="249">
                  <c:v>41524</c:v>
                </c:pt>
                <c:pt idx="250">
                  <c:v>41525</c:v>
                </c:pt>
                <c:pt idx="251">
                  <c:v>41526</c:v>
                </c:pt>
                <c:pt idx="252">
                  <c:v>41527</c:v>
                </c:pt>
                <c:pt idx="253">
                  <c:v>41528</c:v>
                </c:pt>
                <c:pt idx="254">
                  <c:v>41529</c:v>
                </c:pt>
                <c:pt idx="255">
                  <c:v>41530</c:v>
                </c:pt>
                <c:pt idx="256">
                  <c:v>41531</c:v>
                </c:pt>
                <c:pt idx="257">
                  <c:v>41532</c:v>
                </c:pt>
                <c:pt idx="258">
                  <c:v>41533</c:v>
                </c:pt>
                <c:pt idx="259">
                  <c:v>41534</c:v>
                </c:pt>
                <c:pt idx="260">
                  <c:v>41535</c:v>
                </c:pt>
                <c:pt idx="261">
                  <c:v>41536</c:v>
                </c:pt>
                <c:pt idx="262">
                  <c:v>41537</c:v>
                </c:pt>
                <c:pt idx="263">
                  <c:v>41538</c:v>
                </c:pt>
                <c:pt idx="264">
                  <c:v>41539</c:v>
                </c:pt>
                <c:pt idx="265">
                  <c:v>41540</c:v>
                </c:pt>
                <c:pt idx="266">
                  <c:v>41541</c:v>
                </c:pt>
                <c:pt idx="267">
                  <c:v>41542</c:v>
                </c:pt>
                <c:pt idx="268">
                  <c:v>41543</c:v>
                </c:pt>
                <c:pt idx="269">
                  <c:v>41544</c:v>
                </c:pt>
                <c:pt idx="270">
                  <c:v>41545</c:v>
                </c:pt>
                <c:pt idx="271">
                  <c:v>41546</c:v>
                </c:pt>
                <c:pt idx="272">
                  <c:v>41547</c:v>
                </c:pt>
                <c:pt idx="273">
                  <c:v>41548</c:v>
                </c:pt>
                <c:pt idx="274">
                  <c:v>41549</c:v>
                </c:pt>
                <c:pt idx="275">
                  <c:v>41550</c:v>
                </c:pt>
                <c:pt idx="276">
                  <c:v>41551</c:v>
                </c:pt>
                <c:pt idx="277">
                  <c:v>41552</c:v>
                </c:pt>
                <c:pt idx="278">
                  <c:v>41553</c:v>
                </c:pt>
                <c:pt idx="279">
                  <c:v>41554</c:v>
                </c:pt>
                <c:pt idx="280">
                  <c:v>41555</c:v>
                </c:pt>
                <c:pt idx="281">
                  <c:v>41556</c:v>
                </c:pt>
                <c:pt idx="282">
                  <c:v>41557</c:v>
                </c:pt>
                <c:pt idx="283">
                  <c:v>41558</c:v>
                </c:pt>
                <c:pt idx="284">
                  <c:v>41559</c:v>
                </c:pt>
                <c:pt idx="285">
                  <c:v>41560</c:v>
                </c:pt>
                <c:pt idx="286">
                  <c:v>41561</c:v>
                </c:pt>
                <c:pt idx="287">
                  <c:v>41562</c:v>
                </c:pt>
                <c:pt idx="288">
                  <c:v>41563</c:v>
                </c:pt>
                <c:pt idx="289">
                  <c:v>41564</c:v>
                </c:pt>
                <c:pt idx="290">
                  <c:v>41565</c:v>
                </c:pt>
                <c:pt idx="291">
                  <c:v>41566</c:v>
                </c:pt>
                <c:pt idx="292">
                  <c:v>41567</c:v>
                </c:pt>
                <c:pt idx="293">
                  <c:v>41568</c:v>
                </c:pt>
                <c:pt idx="294">
                  <c:v>41569</c:v>
                </c:pt>
                <c:pt idx="295">
                  <c:v>41570</c:v>
                </c:pt>
                <c:pt idx="296">
                  <c:v>41571</c:v>
                </c:pt>
                <c:pt idx="297">
                  <c:v>41572</c:v>
                </c:pt>
                <c:pt idx="298">
                  <c:v>41573</c:v>
                </c:pt>
                <c:pt idx="299">
                  <c:v>41574</c:v>
                </c:pt>
                <c:pt idx="300">
                  <c:v>41575</c:v>
                </c:pt>
                <c:pt idx="301">
                  <c:v>41576</c:v>
                </c:pt>
                <c:pt idx="302">
                  <c:v>41577</c:v>
                </c:pt>
                <c:pt idx="303">
                  <c:v>41578</c:v>
                </c:pt>
                <c:pt idx="304">
                  <c:v>41579</c:v>
                </c:pt>
                <c:pt idx="305">
                  <c:v>41580</c:v>
                </c:pt>
                <c:pt idx="306">
                  <c:v>41581</c:v>
                </c:pt>
                <c:pt idx="307">
                  <c:v>41582</c:v>
                </c:pt>
                <c:pt idx="308">
                  <c:v>41583</c:v>
                </c:pt>
                <c:pt idx="309">
                  <c:v>41584</c:v>
                </c:pt>
                <c:pt idx="310">
                  <c:v>41585</c:v>
                </c:pt>
                <c:pt idx="311">
                  <c:v>41586</c:v>
                </c:pt>
                <c:pt idx="312">
                  <c:v>41587</c:v>
                </c:pt>
                <c:pt idx="313">
                  <c:v>41588</c:v>
                </c:pt>
                <c:pt idx="314">
                  <c:v>41589</c:v>
                </c:pt>
                <c:pt idx="315">
                  <c:v>41590</c:v>
                </c:pt>
                <c:pt idx="316">
                  <c:v>41591</c:v>
                </c:pt>
                <c:pt idx="317">
                  <c:v>41592</c:v>
                </c:pt>
                <c:pt idx="318">
                  <c:v>41593</c:v>
                </c:pt>
                <c:pt idx="319">
                  <c:v>41594</c:v>
                </c:pt>
                <c:pt idx="320">
                  <c:v>41595</c:v>
                </c:pt>
                <c:pt idx="321">
                  <c:v>41596</c:v>
                </c:pt>
                <c:pt idx="322">
                  <c:v>41597</c:v>
                </c:pt>
                <c:pt idx="323">
                  <c:v>41598</c:v>
                </c:pt>
                <c:pt idx="324">
                  <c:v>41599</c:v>
                </c:pt>
                <c:pt idx="325">
                  <c:v>41600</c:v>
                </c:pt>
                <c:pt idx="326">
                  <c:v>41601</c:v>
                </c:pt>
                <c:pt idx="327">
                  <c:v>41602</c:v>
                </c:pt>
                <c:pt idx="328">
                  <c:v>41603</c:v>
                </c:pt>
                <c:pt idx="329">
                  <c:v>41604</c:v>
                </c:pt>
                <c:pt idx="330">
                  <c:v>41605</c:v>
                </c:pt>
                <c:pt idx="331">
                  <c:v>41606</c:v>
                </c:pt>
                <c:pt idx="332">
                  <c:v>41607</c:v>
                </c:pt>
                <c:pt idx="333">
                  <c:v>41608</c:v>
                </c:pt>
                <c:pt idx="334">
                  <c:v>41609</c:v>
                </c:pt>
                <c:pt idx="335">
                  <c:v>41610</c:v>
                </c:pt>
                <c:pt idx="336">
                  <c:v>41611</c:v>
                </c:pt>
                <c:pt idx="337">
                  <c:v>41612</c:v>
                </c:pt>
                <c:pt idx="338">
                  <c:v>41613</c:v>
                </c:pt>
                <c:pt idx="339">
                  <c:v>41614</c:v>
                </c:pt>
                <c:pt idx="340">
                  <c:v>41615</c:v>
                </c:pt>
                <c:pt idx="341">
                  <c:v>41616</c:v>
                </c:pt>
                <c:pt idx="342">
                  <c:v>41617</c:v>
                </c:pt>
                <c:pt idx="343">
                  <c:v>41618</c:v>
                </c:pt>
                <c:pt idx="344">
                  <c:v>41619</c:v>
                </c:pt>
                <c:pt idx="345">
                  <c:v>41620</c:v>
                </c:pt>
                <c:pt idx="346">
                  <c:v>41621</c:v>
                </c:pt>
                <c:pt idx="347">
                  <c:v>41622</c:v>
                </c:pt>
                <c:pt idx="348">
                  <c:v>41623</c:v>
                </c:pt>
                <c:pt idx="349">
                  <c:v>41624</c:v>
                </c:pt>
                <c:pt idx="350">
                  <c:v>41625</c:v>
                </c:pt>
                <c:pt idx="351">
                  <c:v>41626</c:v>
                </c:pt>
                <c:pt idx="352">
                  <c:v>41627</c:v>
                </c:pt>
                <c:pt idx="353">
                  <c:v>41628</c:v>
                </c:pt>
                <c:pt idx="354">
                  <c:v>41629</c:v>
                </c:pt>
                <c:pt idx="355">
                  <c:v>41630</c:v>
                </c:pt>
                <c:pt idx="356">
                  <c:v>41631</c:v>
                </c:pt>
                <c:pt idx="357">
                  <c:v>41632</c:v>
                </c:pt>
                <c:pt idx="358">
                  <c:v>41633</c:v>
                </c:pt>
                <c:pt idx="359">
                  <c:v>41634</c:v>
                </c:pt>
                <c:pt idx="360">
                  <c:v>41635</c:v>
                </c:pt>
                <c:pt idx="361">
                  <c:v>41636</c:v>
                </c:pt>
                <c:pt idx="362">
                  <c:v>41637</c:v>
                </c:pt>
                <c:pt idx="363">
                  <c:v>41638</c:v>
                </c:pt>
                <c:pt idx="364">
                  <c:v>41639</c:v>
                </c:pt>
              </c:numCache>
            </c:numRef>
          </c:xVal>
          <c:yVal>
            <c:numRef>
              <c:f>all!$N$3:$N$368</c:f>
              <c:numCache>
                <c:formatCode>General</c:formatCode>
                <c:ptCount val="366"/>
                <c:pt idx="0">
                  <c:v>52.6</c:v>
                </c:pt>
                <c:pt idx="1">
                  <c:v>42.5</c:v>
                </c:pt>
                <c:pt idx="2">
                  <c:v>43.1</c:v>
                </c:pt>
                <c:pt idx="3">
                  <c:v>41.5</c:v>
                </c:pt>
                <c:pt idx="4">
                  <c:v>45.7</c:v>
                </c:pt>
                <c:pt idx="5">
                  <c:v>46.9</c:v>
                </c:pt>
                <c:pt idx="6">
                  <c:v>47.5</c:v>
                </c:pt>
                <c:pt idx="7">
                  <c:v>52.2</c:v>
                </c:pt>
                <c:pt idx="8">
                  <c:v>58</c:v>
                </c:pt>
                <c:pt idx="9">
                  <c:v>53.9</c:v>
                </c:pt>
                <c:pt idx="10">
                  <c:v>57.5</c:v>
                </c:pt>
                <c:pt idx="11">
                  <c:v>68.5</c:v>
                </c:pt>
                <c:pt idx="12">
                  <c:v>49</c:v>
                </c:pt>
                <c:pt idx="13">
                  <c:v>43</c:v>
                </c:pt>
                <c:pt idx="14">
                  <c:v>39.299999999999997</c:v>
                </c:pt>
                <c:pt idx="15">
                  <c:v>42.4</c:v>
                </c:pt>
                <c:pt idx="16">
                  <c:v>51.2</c:v>
                </c:pt>
                <c:pt idx="17">
                  <c:v>50.8</c:v>
                </c:pt>
                <c:pt idx="18">
                  <c:v>52.6</c:v>
                </c:pt>
                <c:pt idx="19">
                  <c:v>54.8</c:v>
                </c:pt>
                <c:pt idx="20">
                  <c:v>57.9</c:v>
                </c:pt>
                <c:pt idx="21">
                  <c:v>59.6</c:v>
                </c:pt>
                <c:pt idx="22">
                  <c:v>60.9</c:v>
                </c:pt>
                <c:pt idx="23">
                  <c:v>66.2</c:v>
                </c:pt>
                <c:pt idx="24">
                  <c:v>67.8</c:v>
                </c:pt>
                <c:pt idx="25">
                  <c:v>64.5</c:v>
                </c:pt>
                <c:pt idx="26">
                  <c:v>68.099999999999994</c:v>
                </c:pt>
                <c:pt idx="27">
                  <c:v>71.3</c:v>
                </c:pt>
                <c:pt idx="28">
                  <c:v>72.2</c:v>
                </c:pt>
                <c:pt idx="29">
                  <c:v>53.8</c:v>
                </c:pt>
                <c:pt idx="30">
                  <c:v>50.5</c:v>
                </c:pt>
                <c:pt idx="31">
                  <c:v>57.9</c:v>
                </c:pt>
                <c:pt idx="32">
                  <c:v>59.8</c:v>
                </c:pt>
                <c:pt idx="33">
                  <c:v>62.7</c:v>
                </c:pt>
                <c:pt idx="34">
                  <c:v>64.8</c:v>
                </c:pt>
                <c:pt idx="35">
                  <c:v>66.2</c:v>
                </c:pt>
                <c:pt idx="36">
                  <c:v>64.7</c:v>
                </c:pt>
                <c:pt idx="37">
                  <c:v>66</c:v>
                </c:pt>
                <c:pt idx="38">
                  <c:v>60.8</c:v>
                </c:pt>
                <c:pt idx="39">
                  <c:v>60.6</c:v>
                </c:pt>
                <c:pt idx="40">
                  <c:v>66.2</c:v>
                </c:pt>
                <c:pt idx="41">
                  <c:v>56.6</c:v>
                </c:pt>
                <c:pt idx="42">
                  <c:v>60.5</c:v>
                </c:pt>
                <c:pt idx="43">
                  <c:v>52.5</c:v>
                </c:pt>
                <c:pt idx="44">
                  <c:v>53.7</c:v>
                </c:pt>
                <c:pt idx="45">
                  <c:v>53.9</c:v>
                </c:pt>
                <c:pt idx="46">
                  <c:v>51.4</c:v>
                </c:pt>
                <c:pt idx="47">
                  <c:v>55.8</c:v>
                </c:pt>
                <c:pt idx="48">
                  <c:v>67.7</c:v>
                </c:pt>
                <c:pt idx="49">
                  <c:v>59.3</c:v>
                </c:pt>
                <c:pt idx="50">
                  <c:v>61.6</c:v>
                </c:pt>
                <c:pt idx="51">
                  <c:v>70</c:v>
                </c:pt>
                <c:pt idx="52">
                  <c:v>56.4</c:v>
                </c:pt>
                <c:pt idx="53">
                  <c:v>56.4</c:v>
                </c:pt>
                <c:pt idx="54">
                  <c:v>57.4</c:v>
                </c:pt>
                <c:pt idx="55">
                  <c:v>58.4</c:v>
                </c:pt>
                <c:pt idx="56">
                  <c:v>53.2</c:v>
                </c:pt>
                <c:pt idx="57">
                  <c:v>54.3</c:v>
                </c:pt>
                <c:pt idx="58">
                  <c:v>51.2</c:v>
                </c:pt>
                <c:pt idx="59">
                  <c:v>54.3</c:v>
                </c:pt>
                <c:pt idx="60">
                  <c:v>53.9</c:v>
                </c:pt>
                <c:pt idx="61">
                  <c:v>57.1</c:v>
                </c:pt>
                <c:pt idx="62">
                  <c:v>66.2</c:v>
                </c:pt>
                <c:pt idx="63">
                  <c:v>58.7</c:v>
                </c:pt>
                <c:pt idx="64">
                  <c:v>51.1</c:v>
                </c:pt>
                <c:pt idx="65">
                  <c:v>57.3</c:v>
                </c:pt>
                <c:pt idx="66">
                  <c:v>64.599999999999994</c:v>
                </c:pt>
                <c:pt idx="67">
                  <c:v>68</c:v>
                </c:pt>
                <c:pt idx="68">
                  <c:v>62.3</c:v>
                </c:pt>
                <c:pt idx="69">
                  <c:v>55.3</c:v>
                </c:pt>
                <c:pt idx="70">
                  <c:v>60</c:v>
                </c:pt>
                <c:pt idx="71">
                  <c:v>61.7</c:v>
                </c:pt>
                <c:pt idx="72">
                  <c:v>62.7</c:v>
                </c:pt>
                <c:pt idx="73">
                  <c:v>65.2</c:v>
                </c:pt>
                <c:pt idx="74">
                  <c:v>67.8</c:v>
                </c:pt>
                <c:pt idx="75">
                  <c:v>72.5</c:v>
                </c:pt>
                <c:pt idx="76">
                  <c:v>75.8</c:v>
                </c:pt>
                <c:pt idx="77">
                  <c:v>69.400000000000006</c:v>
                </c:pt>
                <c:pt idx="78">
                  <c:v>64.5</c:v>
                </c:pt>
                <c:pt idx="79">
                  <c:v>64.8</c:v>
                </c:pt>
                <c:pt idx="80">
                  <c:v>72.5</c:v>
                </c:pt>
                <c:pt idx="81">
                  <c:v>67.5</c:v>
                </c:pt>
                <c:pt idx="82">
                  <c:v>56.1</c:v>
                </c:pt>
                <c:pt idx="83">
                  <c:v>50.1</c:v>
                </c:pt>
                <c:pt idx="84">
                  <c:v>53.2</c:v>
                </c:pt>
                <c:pt idx="85">
                  <c:v>55.9</c:v>
                </c:pt>
                <c:pt idx="86">
                  <c:v>64</c:v>
                </c:pt>
                <c:pt idx="87">
                  <c:v>68</c:v>
                </c:pt>
                <c:pt idx="88">
                  <c:v>71.599999999999994</c:v>
                </c:pt>
                <c:pt idx="89">
                  <c:v>69</c:v>
                </c:pt>
                <c:pt idx="90">
                  <c:v>72.3</c:v>
                </c:pt>
                <c:pt idx="91">
                  <c:v>70</c:v>
                </c:pt>
                <c:pt idx="92">
                  <c:v>55</c:v>
                </c:pt>
                <c:pt idx="93">
                  <c:v>56.7</c:v>
                </c:pt>
                <c:pt idx="94">
                  <c:v>56.6</c:v>
                </c:pt>
                <c:pt idx="95">
                  <c:v>66.2</c:v>
                </c:pt>
                <c:pt idx="96">
                  <c:v>69.8</c:v>
                </c:pt>
                <c:pt idx="97">
                  <c:v>71</c:v>
                </c:pt>
                <c:pt idx="98">
                  <c:v>76.5</c:v>
                </c:pt>
                <c:pt idx="99">
                  <c:v>61</c:v>
                </c:pt>
                <c:pt idx="100">
                  <c:v>57</c:v>
                </c:pt>
                <c:pt idx="101">
                  <c:v>64.7</c:v>
                </c:pt>
                <c:pt idx="102">
                  <c:v>65.8</c:v>
                </c:pt>
                <c:pt idx="103">
                  <c:v>71.400000000000006</c:v>
                </c:pt>
                <c:pt idx="104">
                  <c:v>76.900000000000006</c:v>
                </c:pt>
                <c:pt idx="105">
                  <c:v>75.599999999999994</c:v>
                </c:pt>
                <c:pt idx="106">
                  <c:v>75.5</c:v>
                </c:pt>
                <c:pt idx="107">
                  <c:v>65.3</c:v>
                </c:pt>
                <c:pt idx="108">
                  <c:v>58.7</c:v>
                </c:pt>
                <c:pt idx="109">
                  <c:v>59.2</c:v>
                </c:pt>
                <c:pt idx="110">
                  <c:v>66.5</c:v>
                </c:pt>
                <c:pt idx="111">
                  <c:v>71</c:v>
                </c:pt>
                <c:pt idx="112">
                  <c:v>69</c:v>
                </c:pt>
                <c:pt idx="113">
                  <c:v>55.5</c:v>
                </c:pt>
                <c:pt idx="114">
                  <c:v>62.3</c:v>
                </c:pt>
                <c:pt idx="115">
                  <c:v>68.900000000000006</c:v>
                </c:pt>
                <c:pt idx="116">
                  <c:v>72.5</c:v>
                </c:pt>
                <c:pt idx="117">
                  <c:v>69.900000000000006</c:v>
                </c:pt>
                <c:pt idx="118">
                  <c:v>72.5</c:v>
                </c:pt>
                <c:pt idx="119">
                  <c:v>73.3</c:v>
                </c:pt>
                <c:pt idx="120">
                  <c:v>76.3</c:v>
                </c:pt>
                <c:pt idx="121">
                  <c:v>58.3</c:v>
                </c:pt>
                <c:pt idx="122">
                  <c:v>56.3</c:v>
                </c:pt>
                <c:pt idx="123">
                  <c:v>62.1</c:v>
                </c:pt>
                <c:pt idx="124">
                  <c:v>65.2</c:v>
                </c:pt>
                <c:pt idx="125">
                  <c:v>64.599999999999994</c:v>
                </c:pt>
                <c:pt idx="126">
                  <c:v>69.3</c:v>
                </c:pt>
                <c:pt idx="127">
                  <c:v>72.400000000000006</c:v>
                </c:pt>
                <c:pt idx="128">
                  <c:v>73.8</c:v>
                </c:pt>
                <c:pt idx="129">
                  <c:v>70.8</c:v>
                </c:pt>
                <c:pt idx="130">
                  <c:v>72.900000000000006</c:v>
                </c:pt>
                <c:pt idx="131">
                  <c:v>69.900000000000006</c:v>
                </c:pt>
                <c:pt idx="132">
                  <c:v>70.7</c:v>
                </c:pt>
                <c:pt idx="133">
                  <c:v>72.8</c:v>
                </c:pt>
                <c:pt idx="134">
                  <c:v>76.2</c:v>
                </c:pt>
                <c:pt idx="135">
                  <c:v>79.599999999999994</c:v>
                </c:pt>
                <c:pt idx="136">
                  <c:v>81.099999999999994</c:v>
                </c:pt>
                <c:pt idx="137">
                  <c:v>80.5</c:v>
                </c:pt>
                <c:pt idx="138">
                  <c:v>80.5</c:v>
                </c:pt>
                <c:pt idx="139">
                  <c:v>80.400000000000006</c:v>
                </c:pt>
                <c:pt idx="140">
                  <c:v>80.2</c:v>
                </c:pt>
                <c:pt idx="141">
                  <c:v>77.2</c:v>
                </c:pt>
                <c:pt idx="142">
                  <c:v>80.900000000000006</c:v>
                </c:pt>
                <c:pt idx="143">
                  <c:v>72.400000000000006</c:v>
                </c:pt>
                <c:pt idx="144">
                  <c:v>72.5</c:v>
                </c:pt>
                <c:pt idx="145">
                  <c:v>76.3</c:v>
                </c:pt>
                <c:pt idx="146">
                  <c:v>77.8</c:v>
                </c:pt>
                <c:pt idx="147">
                  <c:v>78.900000000000006</c:v>
                </c:pt>
                <c:pt idx="148">
                  <c:v>77.8</c:v>
                </c:pt>
                <c:pt idx="149">
                  <c:v>80</c:v>
                </c:pt>
                <c:pt idx="150">
                  <c:v>81.099999999999994</c:v>
                </c:pt>
                <c:pt idx="151">
                  <c:v>83</c:v>
                </c:pt>
                <c:pt idx="152">
                  <c:v>76.2</c:v>
                </c:pt>
                <c:pt idx="153">
                  <c:v>77.5</c:v>
                </c:pt>
                <c:pt idx="154">
                  <c:v>78.5</c:v>
                </c:pt>
                <c:pt idx="155">
                  <c:v>79.5</c:v>
                </c:pt>
                <c:pt idx="156">
                  <c:v>79.5</c:v>
                </c:pt>
                <c:pt idx="157">
                  <c:v>72.3</c:v>
                </c:pt>
                <c:pt idx="158">
                  <c:v>76.099999999999994</c:v>
                </c:pt>
                <c:pt idx="159">
                  <c:v>79.3</c:v>
                </c:pt>
                <c:pt idx="160">
                  <c:v>80.900000000000006</c:v>
                </c:pt>
                <c:pt idx="161">
                  <c:v>77.599999999999994</c:v>
                </c:pt>
                <c:pt idx="162">
                  <c:v>78</c:v>
                </c:pt>
                <c:pt idx="163">
                  <c:v>76.099999999999994</c:v>
                </c:pt>
                <c:pt idx="164">
                  <c:v>77.2</c:v>
                </c:pt>
                <c:pt idx="165">
                  <c:v>80.599999999999994</c:v>
                </c:pt>
                <c:pt idx="166">
                  <c:v>81.8</c:v>
                </c:pt>
                <c:pt idx="167">
                  <c:v>83.1</c:v>
                </c:pt>
                <c:pt idx="168">
                  <c:v>82.7</c:v>
                </c:pt>
                <c:pt idx="169">
                  <c:v>82.9</c:v>
                </c:pt>
                <c:pt idx="170">
                  <c:v>82.4</c:v>
                </c:pt>
                <c:pt idx="171">
                  <c:v>82.8</c:v>
                </c:pt>
                <c:pt idx="172">
                  <c:v>82.9</c:v>
                </c:pt>
                <c:pt idx="173">
                  <c:v>82.2</c:v>
                </c:pt>
                <c:pt idx="174">
                  <c:v>83</c:v>
                </c:pt>
                <c:pt idx="175">
                  <c:v>84</c:v>
                </c:pt>
                <c:pt idx="176">
                  <c:v>84.7</c:v>
                </c:pt>
                <c:pt idx="177">
                  <c:v>84.8</c:v>
                </c:pt>
                <c:pt idx="178">
                  <c:v>85.5</c:v>
                </c:pt>
                <c:pt idx="179">
                  <c:v>90.1</c:v>
                </c:pt>
                <c:pt idx="180">
                  <c:v>78.900000000000006</c:v>
                </c:pt>
                <c:pt idx="181">
                  <c:v>79.8</c:v>
                </c:pt>
                <c:pt idx="182">
                  <c:v>78.7</c:v>
                </c:pt>
                <c:pt idx="183">
                  <c:v>81.599999999999994</c:v>
                </c:pt>
                <c:pt idx="184">
                  <c:v>80.599999999999994</c:v>
                </c:pt>
                <c:pt idx="185">
                  <c:v>82.1</c:v>
                </c:pt>
                <c:pt idx="186">
                  <c:v>82.8</c:v>
                </c:pt>
                <c:pt idx="187">
                  <c:v>80.599999999999994</c:v>
                </c:pt>
                <c:pt idx="188">
                  <c:v>78.7</c:v>
                </c:pt>
                <c:pt idx="189">
                  <c:v>82.4</c:v>
                </c:pt>
                <c:pt idx="190">
                  <c:v>83.8</c:v>
                </c:pt>
                <c:pt idx="191">
                  <c:v>84</c:v>
                </c:pt>
                <c:pt idx="192">
                  <c:v>84.5</c:v>
                </c:pt>
                <c:pt idx="193">
                  <c:v>84.9</c:v>
                </c:pt>
                <c:pt idx="194">
                  <c:v>82.1</c:v>
                </c:pt>
                <c:pt idx="195">
                  <c:v>75.900000000000006</c:v>
                </c:pt>
                <c:pt idx="196">
                  <c:v>76.7</c:v>
                </c:pt>
                <c:pt idx="197">
                  <c:v>75.400000000000006</c:v>
                </c:pt>
                <c:pt idx="198">
                  <c:v>79.8</c:v>
                </c:pt>
                <c:pt idx="199">
                  <c:v>81.5</c:v>
                </c:pt>
                <c:pt idx="200">
                  <c:v>82.2</c:v>
                </c:pt>
                <c:pt idx="201">
                  <c:v>82.6</c:v>
                </c:pt>
                <c:pt idx="202">
                  <c:v>84.6</c:v>
                </c:pt>
                <c:pt idx="203">
                  <c:v>85</c:v>
                </c:pt>
                <c:pt idx="204">
                  <c:v>85</c:v>
                </c:pt>
                <c:pt idx="205">
                  <c:v>84.3</c:v>
                </c:pt>
                <c:pt idx="206">
                  <c:v>84.2</c:v>
                </c:pt>
                <c:pt idx="207">
                  <c:v>83.1</c:v>
                </c:pt>
                <c:pt idx="208">
                  <c:v>84.6</c:v>
                </c:pt>
                <c:pt idx="209">
                  <c:v>85.3</c:v>
                </c:pt>
                <c:pt idx="210">
                  <c:v>85.6</c:v>
                </c:pt>
                <c:pt idx="211">
                  <c:v>85.6</c:v>
                </c:pt>
                <c:pt idx="212">
                  <c:v>86.7</c:v>
                </c:pt>
                <c:pt idx="213">
                  <c:v>85.4</c:v>
                </c:pt>
                <c:pt idx="214">
                  <c:v>85.7</c:v>
                </c:pt>
                <c:pt idx="215">
                  <c:v>85.6</c:v>
                </c:pt>
                <c:pt idx="216">
                  <c:v>86.2</c:v>
                </c:pt>
                <c:pt idx="217">
                  <c:v>87.1</c:v>
                </c:pt>
                <c:pt idx="218">
                  <c:v>86.9</c:v>
                </c:pt>
                <c:pt idx="219">
                  <c:v>86.5</c:v>
                </c:pt>
                <c:pt idx="220">
                  <c:v>86.2</c:v>
                </c:pt>
                <c:pt idx="221">
                  <c:v>84.8</c:v>
                </c:pt>
                <c:pt idx="222">
                  <c:v>81.8</c:v>
                </c:pt>
                <c:pt idx="223">
                  <c:v>83</c:v>
                </c:pt>
                <c:pt idx="224">
                  <c:v>85.9</c:v>
                </c:pt>
                <c:pt idx="225">
                  <c:v>86.5</c:v>
                </c:pt>
                <c:pt idx="226">
                  <c:v>84.5</c:v>
                </c:pt>
                <c:pt idx="227">
                  <c:v>83.8</c:v>
                </c:pt>
                <c:pt idx="228">
                  <c:v>84</c:v>
                </c:pt>
                <c:pt idx="229">
                  <c:v>83.1</c:v>
                </c:pt>
                <c:pt idx="230">
                  <c:v>82.7</c:v>
                </c:pt>
                <c:pt idx="231">
                  <c:v>80.8</c:v>
                </c:pt>
                <c:pt idx="232">
                  <c:v>80.5</c:v>
                </c:pt>
                <c:pt idx="233">
                  <c:v>83.3</c:v>
                </c:pt>
                <c:pt idx="234">
                  <c:v>84.8</c:v>
                </c:pt>
                <c:pt idx="235">
                  <c:v>86.2</c:v>
                </c:pt>
                <c:pt idx="236">
                  <c:v>84.7</c:v>
                </c:pt>
                <c:pt idx="237">
                  <c:v>78.400000000000006</c:v>
                </c:pt>
                <c:pt idx="238">
                  <c:v>80.2</c:v>
                </c:pt>
                <c:pt idx="239">
                  <c:v>83.4</c:v>
                </c:pt>
                <c:pt idx="240">
                  <c:v>84.6</c:v>
                </c:pt>
                <c:pt idx="241">
                  <c:v>86.3</c:v>
                </c:pt>
                <c:pt idx="242">
                  <c:v>85.3</c:v>
                </c:pt>
                <c:pt idx="243">
                  <c:v>84.8</c:v>
                </c:pt>
                <c:pt idx="244">
                  <c:v>85</c:v>
                </c:pt>
                <c:pt idx="245">
                  <c:v>85.1</c:v>
                </c:pt>
                <c:pt idx="246">
                  <c:v>83.3</c:v>
                </c:pt>
                <c:pt idx="247">
                  <c:v>82.2</c:v>
                </c:pt>
                <c:pt idx="248">
                  <c:v>83</c:v>
                </c:pt>
                <c:pt idx="249">
                  <c:v>81.900000000000006</c:v>
                </c:pt>
                <c:pt idx="250">
                  <c:v>79</c:v>
                </c:pt>
                <c:pt idx="251">
                  <c:v>77.2</c:v>
                </c:pt>
                <c:pt idx="252">
                  <c:v>76.5</c:v>
                </c:pt>
                <c:pt idx="253">
                  <c:v>80.3</c:v>
                </c:pt>
                <c:pt idx="254">
                  <c:v>81.900000000000006</c:v>
                </c:pt>
                <c:pt idx="255">
                  <c:v>83.1</c:v>
                </c:pt>
                <c:pt idx="256">
                  <c:v>81.8</c:v>
                </c:pt>
                <c:pt idx="257">
                  <c:v>81</c:v>
                </c:pt>
                <c:pt idx="258">
                  <c:v>76.8</c:v>
                </c:pt>
                <c:pt idx="259">
                  <c:v>78.7</c:v>
                </c:pt>
                <c:pt idx="260">
                  <c:v>78.5</c:v>
                </c:pt>
                <c:pt idx="261">
                  <c:v>80.7</c:v>
                </c:pt>
                <c:pt idx="262">
                  <c:v>75.7</c:v>
                </c:pt>
                <c:pt idx="263">
                  <c:v>75.5</c:v>
                </c:pt>
                <c:pt idx="264">
                  <c:v>72.2</c:v>
                </c:pt>
                <c:pt idx="265">
                  <c:v>72.8</c:v>
                </c:pt>
                <c:pt idx="266">
                  <c:v>78.8</c:v>
                </c:pt>
                <c:pt idx="267">
                  <c:v>81</c:v>
                </c:pt>
                <c:pt idx="268">
                  <c:v>79.7</c:v>
                </c:pt>
                <c:pt idx="269">
                  <c:v>81.2</c:v>
                </c:pt>
                <c:pt idx="270">
                  <c:v>81</c:v>
                </c:pt>
                <c:pt idx="271">
                  <c:v>72.5</c:v>
                </c:pt>
                <c:pt idx="272">
                  <c:v>75.599999999999994</c:v>
                </c:pt>
                <c:pt idx="273">
                  <c:v>79.3</c:v>
                </c:pt>
                <c:pt idx="274">
                  <c:v>80.900000000000006</c:v>
                </c:pt>
                <c:pt idx="275">
                  <c:v>80.5</c:v>
                </c:pt>
                <c:pt idx="276">
                  <c:v>79.5</c:v>
                </c:pt>
                <c:pt idx="277">
                  <c:v>77</c:v>
                </c:pt>
                <c:pt idx="278">
                  <c:v>65.7</c:v>
                </c:pt>
                <c:pt idx="279">
                  <c:v>67.3</c:v>
                </c:pt>
                <c:pt idx="280">
                  <c:v>68.599999999999994</c:v>
                </c:pt>
                <c:pt idx="281">
                  <c:v>70.3</c:v>
                </c:pt>
                <c:pt idx="282">
                  <c:v>74.5</c:v>
                </c:pt>
                <c:pt idx="283">
                  <c:v>79.099999999999994</c:v>
                </c:pt>
                <c:pt idx="284">
                  <c:v>81.2</c:v>
                </c:pt>
                <c:pt idx="285">
                  <c:v>72.7</c:v>
                </c:pt>
                <c:pt idx="286">
                  <c:v>78.5</c:v>
                </c:pt>
                <c:pt idx="287">
                  <c:v>76.099999999999994</c:v>
                </c:pt>
                <c:pt idx="288">
                  <c:v>59.2</c:v>
                </c:pt>
                <c:pt idx="289">
                  <c:v>63.1</c:v>
                </c:pt>
                <c:pt idx="290">
                  <c:v>66.099999999999994</c:v>
                </c:pt>
                <c:pt idx="291">
                  <c:v>59.8</c:v>
                </c:pt>
                <c:pt idx="292">
                  <c:v>59.8</c:v>
                </c:pt>
                <c:pt idx="293">
                  <c:v>68.7</c:v>
                </c:pt>
                <c:pt idx="294">
                  <c:v>63.9</c:v>
                </c:pt>
                <c:pt idx="295">
                  <c:v>62.9</c:v>
                </c:pt>
                <c:pt idx="296">
                  <c:v>64.8</c:v>
                </c:pt>
                <c:pt idx="297">
                  <c:v>67.900000000000006</c:v>
                </c:pt>
                <c:pt idx="298">
                  <c:v>70.5</c:v>
                </c:pt>
                <c:pt idx="299">
                  <c:v>70.400000000000006</c:v>
                </c:pt>
                <c:pt idx="300">
                  <c:v>74.8</c:v>
                </c:pt>
                <c:pt idx="301">
                  <c:v>76.099999999999994</c:v>
                </c:pt>
                <c:pt idx="302">
                  <c:v>77.2</c:v>
                </c:pt>
                <c:pt idx="303">
                  <c:v>74.099999999999994</c:v>
                </c:pt>
                <c:pt idx="304">
                  <c:v>68.5</c:v>
                </c:pt>
                <c:pt idx="305">
                  <c:v>64.2</c:v>
                </c:pt>
                <c:pt idx="306">
                  <c:v>59.1</c:v>
                </c:pt>
                <c:pt idx="307">
                  <c:v>64.8</c:v>
                </c:pt>
                <c:pt idx="308">
                  <c:v>71.8</c:v>
                </c:pt>
                <c:pt idx="309">
                  <c:v>67.400000000000006</c:v>
                </c:pt>
                <c:pt idx="310">
                  <c:v>56.4</c:v>
                </c:pt>
                <c:pt idx="311">
                  <c:v>58.2</c:v>
                </c:pt>
                <c:pt idx="312">
                  <c:v>62</c:v>
                </c:pt>
                <c:pt idx="313">
                  <c:v>64.3</c:v>
                </c:pt>
                <c:pt idx="314">
                  <c:v>66.2</c:v>
                </c:pt>
                <c:pt idx="315">
                  <c:v>57.9</c:v>
                </c:pt>
                <c:pt idx="316">
                  <c:v>45.6</c:v>
                </c:pt>
                <c:pt idx="317">
                  <c:v>49.1</c:v>
                </c:pt>
                <c:pt idx="318">
                  <c:v>63</c:v>
                </c:pt>
                <c:pt idx="319">
                  <c:v>72.2</c:v>
                </c:pt>
                <c:pt idx="320">
                  <c:v>76.3</c:v>
                </c:pt>
                <c:pt idx="321">
                  <c:v>70.5</c:v>
                </c:pt>
                <c:pt idx="322">
                  <c:v>64.2</c:v>
                </c:pt>
                <c:pt idx="323">
                  <c:v>66.400000000000006</c:v>
                </c:pt>
                <c:pt idx="324">
                  <c:v>74.5</c:v>
                </c:pt>
                <c:pt idx="325">
                  <c:v>48.4</c:v>
                </c:pt>
                <c:pt idx="326">
                  <c:v>40</c:v>
                </c:pt>
                <c:pt idx="327">
                  <c:v>39.4</c:v>
                </c:pt>
                <c:pt idx="328">
                  <c:v>37.4</c:v>
                </c:pt>
                <c:pt idx="329">
                  <c:v>44.3</c:v>
                </c:pt>
                <c:pt idx="330">
                  <c:v>42.7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357056"/>
        <c:axId val="83355136"/>
      </c:scatterChart>
      <c:valAx>
        <c:axId val="40417152"/>
        <c:scaling>
          <c:orientation val="minMax"/>
          <c:max val="41631"/>
          <c:min val="41273"/>
        </c:scaling>
        <c:delete val="0"/>
        <c:axPos val="b"/>
        <c:numFmt formatCode="[$-409]mmm\-yy;@" sourceLinked="0"/>
        <c:majorTickMark val="out"/>
        <c:minorTickMark val="none"/>
        <c:tickLblPos val="nextTo"/>
        <c:crossAx val="40418688"/>
        <c:crosses val="autoZero"/>
        <c:crossBetween val="midCat"/>
        <c:majorUnit val="25"/>
      </c:valAx>
      <c:valAx>
        <c:axId val="404186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PM 2.5 Concentration (ug/m3)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0417152"/>
        <c:crosses val="autoZero"/>
        <c:crossBetween val="midCat"/>
      </c:valAx>
      <c:valAx>
        <c:axId val="8335513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Temperature (F°)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3357056"/>
        <c:crosses val="max"/>
        <c:crossBetween val="midCat"/>
      </c:valAx>
      <c:valAx>
        <c:axId val="83357056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one"/>
        <c:crossAx val="83355136"/>
        <c:crosses val="autoZero"/>
        <c:crossBetween val="midCat"/>
      </c:valAx>
      <c:spPr>
        <a:solidFill>
          <a:prstClr val="white"/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826908876532034E-2"/>
          <c:y val="3.3436740718116149E-2"/>
          <c:w val="0.88080238407699041"/>
          <c:h val="0.8911168139838529"/>
        </c:manualLayout>
      </c:layout>
      <c:scatterChart>
        <c:scatterStyle val="smoothMarker"/>
        <c:varyColors val="0"/>
        <c:ser>
          <c:idx val="0"/>
          <c:order val="0"/>
          <c:tx>
            <c:v>PM 2.5</c:v>
          </c:tx>
          <c:spPr>
            <a:ln w="15875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all!$A$3:$A$367</c:f>
              <c:numCache>
                <c:formatCode>d\-mmm</c:formatCode>
                <c:ptCount val="365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  <c:pt idx="299">
                  <c:v>40843</c:v>
                </c:pt>
                <c:pt idx="300">
                  <c:v>40844</c:v>
                </c:pt>
                <c:pt idx="301">
                  <c:v>40845</c:v>
                </c:pt>
                <c:pt idx="302">
                  <c:v>40846</c:v>
                </c:pt>
                <c:pt idx="303">
                  <c:v>40847</c:v>
                </c:pt>
                <c:pt idx="304">
                  <c:v>40848</c:v>
                </c:pt>
                <c:pt idx="305">
                  <c:v>40849</c:v>
                </c:pt>
                <c:pt idx="306">
                  <c:v>40850</c:v>
                </c:pt>
                <c:pt idx="307">
                  <c:v>40851</c:v>
                </c:pt>
                <c:pt idx="308">
                  <c:v>40852</c:v>
                </c:pt>
                <c:pt idx="309">
                  <c:v>40853</c:v>
                </c:pt>
                <c:pt idx="310">
                  <c:v>40854</c:v>
                </c:pt>
                <c:pt idx="311">
                  <c:v>40855</c:v>
                </c:pt>
                <c:pt idx="312">
                  <c:v>40856</c:v>
                </c:pt>
                <c:pt idx="313">
                  <c:v>40857</c:v>
                </c:pt>
                <c:pt idx="314">
                  <c:v>40858</c:v>
                </c:pt>
                <c:pt idx="315">
                  <c:v>40859</c:v>
                </c:pt>
                <c:pt idx="316">
                  <c:v>40860</c:v>
                </c:pt>
                <c:pt idx="317">
                  <c:v>40861</c:v>
                </c:pt>
                <c:pt idx="318">
                  <c:v>40862</c:v>
                </c:pt>
                <c:pt idx="319">
                  <c:v>40863</c:v>
                </c:pt>
                <c:pt idx="320">
                  <c:v>40864</c:v>
                </c:pt>
                <c:pt idx="321">
                  <c:v>40865</c:v>
                </c:pt>
                <c:pt idx="322">
                  <c:v>40866</c:v>
                </c:pt>
                <c:pt idx="323">
                  <c:v>40867</c:v>
                </c:pt>
                <c:pt idx="324">
                  <c:v>40868</c:v>
                </c:pt>
                <c:pt idx="325">
                  <c:v>40869</c:v>
                </c:pt>
                <c:pt idx="326">
                  <c:v>40870</c:v>
                </c:pt>
                <c:pt idx="327">
                  <c:v>40871</c:v>
                </c:pt>
                <c:pt idx="328">
                  <c:v>40872</c:v>
                </c:pt>
                <c:pt idx="329">
                  <c:v>40873</c:v>
                </c:pt>
                <c:pt idx="330">
                  <c:v>40874</c:v>
                </c:pt>
                <c:pt idx="331">
                  <c:v>40875</c:v>
                </c:pt>
                <c:pt idx="332">
                  <c:v>40876</c:v>
                </c:pt>
                <c:pt idx="333">
                  <c:v>40877</c:v>
                </c:pt>
                <c:pt idx="334">
                  <c:v>40878</c:v>
                </c:pt>
                <c:pt idx="335">
                  <c:v>40879</c:v>
                </c:pt>
                <c:pt idx="336">
                  <c:v>40880</c:v>
                </c:pt>
                <c:pt idx="337">
                  <c:v>40881</c:v>
                </c:pt>
                <c:pt idx="338">
                  <c:v>40882</c:v>
                </c:pt>
                <c:pt idx="339">
                  <c:v>40883</c:v>
                </c:pt>
                <c:pt idx="340">
                  <c:v>40884</c:v>
                </c:pt>
                <c:pt idx="341">
                  <c:v>40885</c:v>
                </c:pt>
                <c:pt idx="342">
                  <c:v>40886</c:v>
                </c:pt>
                <c:pt idx="343">
                  <c:v>40887</c:v>
                </c:pt>
                <c:pt idx="344">
                  <c:v>40888</c:v>
                </c:pt>
                <c:pt idx="345">
                  <c:v>40889</c:v>
                </c:pt>
                <c:pt idx="346">
                  <c:v>40890</c:v>
                </c:pt>
                <c:pt idx="347">
                  <c:v>40891</c:v>
                </c:pt>
                <c:pt idx="348">
                  <c:v>40892</c:v>
                </c:pt>
                <c:pt idx="349">
                  <c:v>40893</c:v>
                </c:pt>
                <c:pt idx="350">
                  <c:v>40894</c:v>
                </c:pt>
                <c:pt idx="351">
                  <c:v>40895</c:v>
                </c:pt>
                <c:pt idx="352">
                  <c:v>40896</c:v>
                </c:pt>
                <c:pt idx="353">
                  <c:v>40897</c:v>
                </c:pt>
                <c:pt idx="354">
                  <c:v>40898</c:v>
                </c:pt>
                <c:pt idx="355">
                  <c:v>40899</c:v>
                </c:pt>
                <c:pt idx="356">
                  <c:v>40900</c:v>
                </c:pt>
                <c:pt idx="357">
                  <c:v>40901</c:v>
                </c:pt>
                <c:pt idx="358">
                  <c:v>40902</c:v>
                </c:pt>
                <c:pt idx="359">
                  <c:v>40903</c:v>
                </c:pt>
                <c:pt idx="360">
                  <c:v>40904</c:v>
                </c:pt>
                <c:pt idx="361">
                  <c:v>40905</c:v>
                </c:pt>
                <c:pt idx="362">
                  <c:v>40906</c:v>
                </c:pt>
                <c:pt idx="363">
                  <c:v>40907</c:v>
                </c:pt>
                <c:pt idx="364">
                  <c:v>40908</c:v>
                </c:pt>
              </c:numCache>
            </c:numRef>
          </c:xVal>
          <c:yVal>
            <c:numRef>
              <c:f>all!$B$3:$B$367</c:f>
              <c:numCache>
                <c:formatCode>General</c:formatCode>
                <c:ptCount val="365"/>
                <c:pt idx="0">
                  <c:v>3.98</c:v>
                </c:pt>
                <c:pt idx="1">
                  <c:v>5.17</c:v>
                </c:pt>
                <c:pt idx="2">
                  <c:v>6.2</c:v>
                </c:pt>
                <c:pt idx="3">
                  <c:v>7.97</c:v>
                </c:pt>
                <c:pt idx="4">
                  <c:v>4.8899999999999997</c:v>
                </c:pt>
                <c:pt idx="5">
                  <c:v>7.4</c:v>
                </c:pt>
                <c:pt idx="6">
                  <c:v>12.34</c:v>
                </c:pt>
                <c:pt idx="7">
                  <c:v>4.63</c:v>
                </c:pt>
                <c:pt idx="8">
                  <c:v>6.3</c:v>
                </c:pt>
                <c:pt idx="9">
                  <c:v>8.43</c:v>
                </c:pt>
                <c:pt idx="10">
                  <c:v>5.4</c:v>
                </c:pt>
                <c:pt idx="11">
                  <c:v>5.33</c:v>
                </c:pt>
                <c:pt idx="12">
                  <c:v>6.16</c:v>
                </c:pt>
                <c:pt idx="13">
                  <c:v>8.39</c:v>
                </c:pt>
                <c:pt idx="14">
                  <c:v>3.73</c:v>
                </c:pt>
                <c:pt idx="15">
                  <c:v>5.01</c:v>
                </c:pt>
                <c:pt idx="16">
                  <c:v>10.210000000000001</c:v>
                </c:pt>
                <c:pt idx="17">
                  <c:v>8.73</c:v>
                </c:pt>
                <c:pt idx="18">
                  <c:v>8.42</c:v>
                </c:pt>
                <c:pt idx="19">
                  <c:v>7.7</c:v>
                </c:pt>
                <c:pt idx="20">
                  <c:v>5.43</c:v>
                </c:pt>
                <c:pt idx="21">
                  <c:v>9.9600000000000009</c:v>
                </c:pt>
                <c:pt idx="22">
                  <c:v>9.36</c:v>
                </c:pt>
                <c:pt idx="23">
                  <c:v>5.42</c:v>
                </c:pt>
                <c:pt idx="24">
                  <c:v>6.56</c:v>
                </c:pt>
                <c:pt idx="25">
                  <c:v>7.28</c:v>
                </c:pt>
                <c:pt idx="26">
                  <c:v>7.79</c:v>
                </c:pt>
                <c:pt idx="27">
                  <c:v>9.76</c:v>
                </c:pt>
                <c:pt idx="28">
                  <c:v>9.18</c:v>
                </c:pt>
                <c:pt idx="29">
                  <c:v>9</c:v>
                </c:pt>
                <c:pt idx="30">
                  <c:v>10.41</c:v>
                </c:pt>
                <c:pt idx="31">
                  <c:v>4.74</c:v>
                </c:pt>
                <c:pt idx="32">
                  <c:v>3.58</c:v>
                </c:pt>
                <c:pt idx="33">
                  <c:v>3.44</c:v>
                </c:pt>
                <c:pt idx="34">
                  <c:v>3.74</c:v>
                </c:pt>
                <c:pt idx="35">
                  <c:v>6.7</c:v>
                </c:pt>
                <c:pt idx="36">
                  <c:v>6.91</c:v>
                </c:pt>
                <c:pt idx="37">
                  <c:v>2.82</c:v>
                </c:pt>
                <c:pt idx="38">
                  <c:v>5.43</c:v>
                </c:pt>
                <c:pt idx="39">
                  <c:v>4.43</c:v>
                </c:pt>
                <c:pt idx="40">
                  <c:v>3.6</c:v>
                </c:pt>
                <c:pt idx="41">
                  <c:v>8.7799999999999994</c:v>
                </c:pt>
                <c:pt idx="42">
                  <c:v>13.59</c:v>
                </c:pt>
                <c:pt idx="43">
                  <c:v>9.52</c:v>
                </c:pt>
                <c:pt idx="44">
                  <c:v>8.7799999999999994</c:v>
                </c:pt>
                <c:pt idx="45">
                  <c:v>6.42</c:v>
                </c:pt>
                <c:pt idx="46">
                  <c:v>7.29</c:v>
                </c:pt>
                <c:pt idx="47">
                  <c:v>11.12</c:v>
                </c:pt>
                <c:pt idx="48">
                  <c:v>13.67</c:v>
                </c:pt>
                <c:pt idx="49">
                  <c:v>9.44</c:v>
                </c:pt>
                <c:pt idx="50">
                  <c:v>10.45</c:v>
                </c:pt>
                <c:pt idx="51">
                  <c:v>13.65</c:v>
                </c:pt>
                <c:pt idx="52">
                  <c:v>9.7100000000000009</c:v>
                </c:pt>
                <c:pt idx="53">
                  <c:v>10.07</c:v>
                </c:pt>
                <c:pt idx="54">
                  <c:v>9.91</c:v>
                </c:pt>
                <c:pt idx="55">
                  <c:v>9.0500000000000007</c:v>
                </c:pt>
                <c:pt idx="56">
                  <c:v>13.54</c:v>
                </c:pt>
                <c:pt idx="57">
                  <c:v>19.13</c:v>
                </c:pt>
                <c:pt idx="58">
                  <c:v>12.43</c:v>
                </c:pt>
                <c:pt idx="59">
                  <c:v>6.32</c:v>
                </c:pt>
                <c:pt idx="60">
                  <c:v>13.77</c:v>
                </c:pt>
                <c:pt idx="61">
                  <c:v>15.69</c:v>
                </c:pt>
                <c:pt idx="62">
                  <c:v>12</c:v>
                </c:pt>
                <c:pt idx="63">
                  <c:v>7.9</c:v>
                </c:pt>
                <c:pt idx="64">
                  <c:v>7.41</c:v>
                </c:pt>
                <c:pt idx="65">
                  <c:v>10.48</c:v>
                </c:pt>
                <c:pt idx="66">
                  <c:v>12.99</c:v>
                </c:pt>
                <c:pt idx="67">
                  <c:v>8.14</c:v>
                </c:pt>
                <c:pt idx="68">
                  <c:v>5.44</c:v>
                </c:pt>
                <c:pt idx="69">
                  <c:v>8.51</c:v>
                </c:pt>
                <c:pt idx="70">
                  <c:v>7.31</c:v>
                </c:pt>
                <c:pt idx="71">
                  <c:v>10.3</c:v>
                </c:pt>
                <c:pt idx="72">
                  <c:v>9.69</c:v>
                </c:pt>
                <c:pt idx="73">
                  <c:v>8.57</c:v>
                </c:pt>
                <c:pt idx="74">
                  <c:v>11.02</c:v>
                </c:pt>
                <c:pt idx="75">
                  <c:v>11.37</c:v>
                </c:pt>
                <c:pt idx="76">
                  <c:v>10.95</c:v>
                </c:pt>
                <c:pt idx="77">
                  <c:v>8.51</c:v>
                </c:pt>
                <c:pt idx="78">
                  <c:v>9.3000000000000007</c:v>
                </c:pt>
                <c:pt idx="79">
                  <c:v>8.9499999999999993</c:v>
                </c:pt>
                <c:pt idx="80">
                  <c:v>10.87</c:v>
                </c:pt>
                <c:pt idx="81">
                  <c:v>15.02</c:v>
                </c:pt>
                <c:pt idx="82">
                  <c:v>13.98</c:v>
                </c:pt>
                <c:pt idx="83">
                  <c:v>12.18</c:v>
                </c:pt>
                <c:pt idx="84">
                  <c:v>18.57</c:v>
                </c:pt>
                <c:pt idx="85">
                  <c:v>20.04</c:v>
                </c:pt>
                <c:pt idx="86">
                  <c:v>12.95</c:v>
                </c:pt>
                <c:pt idx="87">
                  <c:v>15.62</c:v>
                </c:pt>
                <c:pt idx="88">
                  <c:v>6.95</c:v>
                </c:pt>
                <c:pt idx="89">
                  <c:v>13.36</c:v>
                </c:pt>
                <c:pt idx="90">
                  <c:v>12.05</c:v>
                </c:pt>
                <c:pt idx="91">
                  <c:v>17.34</c:v>
                </c:pt>
                <c:pt idx="92">
                  <c:v>17.64</c:v>
                </c:pt>
                <c:pt idx="93">
                  <c:v>12.47</c:v>
                </c:pt>
                <c:pt idx="94">
                  <c:v>4.13</c:v>
                </c:pt>
                <c:pt idx="95">
                  <c:v>7.7</c:v>
                </c:pt>
                <c:pt idx="96">
                  <c:v>14.02</c:v>
                </c:pt>
                <c:pt idx="97">
                  <c:v>21.32</c:v>
                </c:pt>
                <c:pt idx="98">
                  <c:v>16.07</c:v>
                </c:pt>
                <c:pt idx="99">
                  <c:v>17.239999999999998</c:v>
                </c:pt>
                <c:pt idx="100">
                  <c:v>6.99</c:v>
                </c:pt>
                <c:pt idx="101">
                  <c:v>6.06</c:v>
                </c:pt>
                <c:pt idx="102">
                  <c:v>11.44</c:v>
                </c:pt>
                <c:pt idx="103">
                  <c:v>15.81</c:v>
                </c:pt>
                <c:pt idx="104">
                  <c:v>16.38</c:v>
                </c:pt>
                <c:pt idx="105">
                  <c:v>24.08</c:v>
                </c:pt>
                <c:pt idx="106">
                  <c:v>11.01</c:v>
                </c:pt>
                <c:pt idx="107">
                  <c:v>19.84</c:v>
                </c:pt>
                <c:pt idx="108">
                  <c:v>28.07</c:v>
                </c:pt>
                <c:pt idx="109">
                  <c:v>24.81</c:v>
                </c:pt>
                <c:pt idx="110">
                  <c:v>24.46</c:v>
                </c:pt>
                <c:pt idx="111">
                  <c:v>15.87</c:v>
                </c:pt>
                <c:pt idx="112">
                  <c:v>15</c:v>
                </c:pt>
                <c:pt idx="113">
                  <c:v>16.22</c:v>
                </c:pt>
                <c:pt idx="114">
                  <c:v>21.5</c:v>
                </c:pt>
                <c:pt idx="115">
                  <c:v>21.36</c:v>
                </c:pt>
                <c:pt idx="116">
                  <c:v>9.02</c:v>
                </c:pt>
                <c:pt idx="117">
                  <c:v>4.83</c:v>
                </c:pt>
                <c:pt idx="118">
                  <c:v>7.08</c:v>
                </c:pt>
                <c:pt idx="119">
                  <c:v>22.08</c:v>
                </c:pt>
                <c:pt idx="120">
                  <c:v>20.09</c:v>
                </c:pt>
                <c:pt idx="121">
                  <c:v>2.8</c:v>
                </c:pt>
                <c:pt idx="122">
                  <c:v>3.84</c:v>
                </c:pt>
                <c:pt idx="123">
                  <c:v>5.89</c:v>
                </c:pt>
                <c:pt idx="124">
                  <c:v>8.2799999999999994</c:v>
                </c:pt>
                <c:pt idx="125">
                  <c:v>10.45</c:v>
                </c:pt>
                <c:pt idx="126">
                  <c:v>12.58</c:v>
                </c:pt>
                <c:pt idx="127">
                  <c:v>14.54</c:v>
                </c:pt>
                <c:pt idx="128">
                  <c:v>21.21</c:v>
                </c:pt>
                <c:pt idx="129">
                  <c:v>24.18</c:v>
                </c:pt>
                <c:pt idx="130">
                  <c:v>21.52</c:v>
                </c:pt>
                <c:pt idx="131">
                  <c:v>13.95</c:v>
                </c:pt>
                <c:pt idx="132">
                  <c:v>7.92</c:v>
                </c:pt>
                <c:pt idx="133">
                  <c:v>3.48</c:v>
                </c:pt>
                <c:pt idx="134">
                  <c:v>4.84</c:v>
                </c:pt>
                <c:pt idx="135">
                  <c:v>6.39</c:v>
                </c:pt>
                <c:pt idx="136">
                  <c:v>8</c:v>
                </c:pt>
                <c:pt idx="137">
                  <c:v>8.89</c:v>
                </c:pt>
                <c:pt idx="138">
                  <c:v>16.739999999999998</c:v>
                </c:pt>
                <c:pt idx="139">
                  <c:v>38.18</c:v>
                </c:pt>
                <c:pt idx="140">
                  <c:v>28.9</c:v>
                </c:pt>
                <c:pt idx="141">
                  <c:v>23.07</c:v>
                </c:pt>
                <c:pt idx="142">
                  <c:v>21.21</c:v>
                </c:pt>
                <c:pt idx="143">
                  <c:v>25.69</c:v>
                </c:pt>
                <c:pt idx="144">
                  <c:v>26.55</c:v>
                </c:pt>
                <c:pt idx="145">
                  <c:v>9.58</c:v>
                </c:pt>
                <c:pt idx="146">
                  <c:v>22.47</c:v>
                </c:pt>
                <c:pt idx="147">
                  <c:v>18.13</c:v>
                </c:pt>
                <c:pt idx="148">
                  <c:v>17.86</c:v>
                </c:pt>
                <c:pt idx="149">
                  <c:v>15.58</c:v>
                </c:pt>
                <c:pt idx="150">
                  <c:v>10.25</c:v>
                </c:pt>
                <c:pt idx="151">
                  <c:v>2.91</c:v>
                </c:pt>
                <c:pt idx="152">
                  <c:v>4.3099999999999996</c:v>
                </c:pt>
                <c:pt idx="153">
                  <c:v>10.9</c:v>
                </c:pt>
                <c:pt idx="154">
                  <c:v>7.39</c:v>
                </c:pt>
                <c:pt idx="155">
                  <c:v>12.05</c:v>
                </c:pt>
                <c:pt idx="156">
                  <c:v>18.59</c:v>
                </c:pt>
                <c:pt idx="157">
                  <c:v>17.77</c:v>
                </c:pt>
                <c:pt idx="158">
                  <c:v>8.9</c:v>
                </c:pt>
                <c:pt idx="159">
                  <c:v>9.07</c:v>
                </c:pt>
                <c:pt idx="160">
                  <c:v>8.2100000000000009</c:v>
                </c:pt>
                <c:pt idx="161">
                  <c:v>7.74</c:v>
                </c:pt>
                <c:pt idx="162">
                  <c:v>11.12</c:v>
                </c:pt>
                <c:pt idx="163">
                  <c:v>10</c:v>
                </c:pt>
                <c:pt idx="164">
                  <c:v>7.98</c:v>
                </c:pt>
                <c:pt idx="165">
                  <c:v>8.77</c:v>
                </c:pt>
                <c:pt idx="166">
                  <c:v>11.09</c:v>
                </c:pt>
                <c:pt idx="167">
                  <c:v>11.82</c:v>
                </c:pt>
                <c:pt idx="168">
                  <c:v>7.28</c:v>
                </c:pt>
                <c:pt idx="169">
                  <c:v>6.73</c:v>
                </c:pt>
                <c:pt idx="170">
                  <c:v>6.36</c:v>
                </c:pt>
                <c:pt idx="171">
                  <c:v>10.01</c:v>
                </c:pt>
                <c:pt idx="172">
                  <c:v>4.74</c:v>
                </c:pt>
                <c:pt idx="173">
                  <c:v>4.8600000000000003</c:v>
                </c:pt>
                <c:pt idx="174">
                  <c:v>4.76</c:v>
                </c:pt>
                <c:pt idx="175">
                  <c:v>7.81</c:v>
                </c:pt>
                <c:pt idx="176">
                  <c:v>11.3</c:v>
                </c:pt>
                <c:pt idx="177">
                  <c:v>8.83</c:v>
                </c:pt>
                <c:pt idx="178">
                  <c:v>7.64</c:v>
                </c:pt>
                <c:pt idx="179">
                  <c:v>7.85</c:v>
                </c:pt>
                <c:pt idx="180">
                  <c:v>11.57</c:v>
                </c:pt>
                <c:pt idx="181">
                  <c:v>19.22</c:v>
                </c:pt>
                <c:pt idx="182">
                  <c:v>15.83</c:v>
                </c:pt>
                <c:pt idx="183">
                  <c:v>16.190000000000001</c:v>
                </c:pt>
                <c:pt idx="184">
                  <c:v>17.05</c:v>
                </c:pt>
                <c:pt idx="185">
                  <c:v>12.32</c:v>
                </c:pt>
                <c:pt idx="186">
                  <c:v>10.36</c:v>
                </c:pt>
                <c:pt idx="187">
                  <c:v>9.19</c:v>
                </c:pt>
                <c:pt idx="188">
                  <c:v>8.52</c:v>
                </c:pt>
                <c:pt idx="189">
                  <c:v>5.71</c:v>
                </c:pt>
                <c:pt idx="190">
                  <c:v>7.65</c:v>
                </c:pt>
                <c:pt idx="191">
                  <c:v>7.79</c:v>
                </c:pt>
                <c:pt idx="192">
                  <c:v>5.27</c:v>
                </c:pt>
                <c:pt idx="193">
                  <c:v>6.36</c:v>
                </c:pt>
                <c:pt idx="194">
                  <c:v>10.45</c:v>
                </c:pt>
                <c:pt idx="195">
                  <c:v>13.39</c:v>
                </c:pt>
                <c:pt idx="196">
                  <c:v>11.23</c:v>
                </c:pt>
                <c:pt idx="197">
                  <c:v>8.2799999999999994</c:v>
                </c:pt>
                <c:pt idx="198">
                  <c:v>7.2</c:v>
                </c:pt>
                <c:pt idx="199">
                  <c:v>8.48</c:v>
                </c:pt>
                <c:pt idx="200">
                  <c:v>13.38</c:v>
                </c:pt>
                <c:pt idx="201">
                  <c:v>14.85</c:v>
                </c:pt>
                <c:pt idx="202">
                  <c:v>10.06</c:v>
                </c:pt>
                <c:pt idx="203">
                  <c:v>9.8000000000000007</c:v>
                </c:pt>
                <c:pt idx="204">
                  <c:v>7.92</c:v>
                </c:pt>
                <c:pt idx="205">
                  <c:v>7.7</c:v>
                </c:pt>
                <c:pt idx="206">
                  <c:v>9.26</c:v>
                </c:pt>
                <c:pt idx="207">
                  <c:v>6.44</c:v>
                </c:pt>
                <c:pt idx="208">
                  <c:v>5.84</c:v>
                </c:pt>
                <c:pt idx="209">
                  <c:v>5.46</c:v>
                </c:pt>
                <c:pt idx="210">
                  <c:v>4.8899999999999997</c:v>
                </c:pt>
                <c:pt idx="211">
                  <c:v>8.76</c:v>
                </c:pt>
                <c:pt idx="212">
                  <c:v>4.34</c:v>
                </c:pt>
                <c:pt idx="213">
                  <c:v>6.59</c:v>
                </c:pt>
                <c:pt idx="214">
                  <c:v>5.35</c:v>
                </c:pt>
                <c:pt idx="215">
                  <c:v>4.8899999999999997</c:v>
                </c:pt>
                <c:pt idx="216">
                  <c:v>5.3</c:v>
                </c:pt>
                <c:pt idx="217">
                  <c:v>4.76</c:v>
                </c:pt>
                <c:pt idx="218">
                  <c:v>6.26</c:v>
                </c:pt>
                <c:pt idx="219">
                  <c:v>8.1999999999999993</c:v>
                </c:pt>
                <c:pt idx="220">
                  <c:v>12.08</c:v>
                </c:pt>
                <c:pt idx="221">
                  <c:v>17.059999999999999</c:v>
                </c:pt>
                <c:pt idx="222">
                  <c:v>14.29</c:v>
                </c:pt>
                <c:pt idx="223">
                  <c:v>8.65</c:v>
                </c:pt>
                <c:pt idx="224">
                  <c:v>7.26</c:v>
                </c:pt>
                <c:pt idx="225">
                  <c:v>6.57</c:v>
                </c:pt>
                <c:pt idx="226">
                  <c:v>7.46</c:v>
                </c:pt>
                <c:pt idx="227">
                  <c:v>7.57</c:v>
                </c:pt>
                <c:pt idx="228">
                  <c:v>11.8</c:v>
                </c:pt>
                <c:pt idx="229">
                  <c:v>12.4</c:v>
                </c:pt>
                <c:pt idx="230">
                  <c:v>9.58</c:v>
                </c:pt>
                <c:pt idx="231">
                  <c:v>11.51</c:v>
                </c:pt>
                <c:pt idx="232">
                  <c:v>6.98</c:v>
                </c:pt>
                <c:pt idx="233">
                  <c:v>6.32</c:v>
                </c:pt>
                <c:pt idx="234">
                  <c:v>4.49</c:v>
                </c:pt>
                <c:pt idx="235">
                  <c:v>5.33</c:v>
                </c:pt>
                <c:pt idx="236">
                  <c:v>6.71</c:v>
                </c:pt>
                <c:pt idx="237">
                  <c:v>9.4600000000000009</c:v>
                </c:pt>
                <c:pt idx="238">
                  <c:v>11.59</c:v>
                </c:pt>
                <c:pt idx="239">
                  <c:v>14.66</c:v>
                </c:pt>
                <c:pt idx="240">
                  <c:v>11.59</c:v>
                </c:pt>
                <c:pt idx="241">
                  <c:v>12.23</c:v>
                </c:pt>
                <c:pt idx="242">
                  <c:v>16.16</c:v>
                </c:pt>
                <c:pt idx="243">
                  <c:v>8.92</c:v>
                </c:pt>
                <c:pt idx="244">
                  <c:v>5.71</c:v>
                </c:pt>
                <c:pt idx="245">
                  <c:v>10.07</c:v>
                </c:pt>
                <c:pt idx="246">
                  <c:v>11.55</c:v>
                </c:pt>
                <c:pt idx="247">
                  <c:v>8.26</c:v>
                </c:pt>
                <c:pt idx="248">
                  <c:v>14.48</c:v>
                </c:pt>
                <c:pt idx="249">
                  <c:v>23.17</c:v>
                </c:pt>
                <c:pt idx="250">
                  <c:v>13.21</c:v>
                </c:pt>
                <c:pt idx="251">
                  <c:v>9.68</c:v>
                </c:pt>
                <c:pt idx="252">
                  <c:v>12.74</c:v>
                </c:pt>
                <c:pt idx="253">
                  <c:v>16.88</c:v>
                </c:pt>
                <c:pt idx="254">
                  <c:v>9.15</c:v>
                </c:pt>
                <c:pt idx="255">
                  <c:v>5.01</c:v>
                </c:pt>
                <c:pt idx="256">
                  <c:v>5.4</c:v>
                </c:pt>
                <c:pt idx="257">
                  <c:v>7.65</c:v>
                </c:pt>
                <c:pt idx="258">
                  <c:v>9.5299999999999994</c:v>
                </c:pt>
                <c:pt idx="259">
                  <c:v>7.3</c:v>
                </c:pt>
                <c:pt idx="260">
                  <c:v>6.56</c:v>
                </c:pt>
                <c:pt idx="261">
                  <c:v>4.58</c:v>
                </c:pt>
                <c:pt idx="262">
                  <c:v>8.1199999999999992</c:v>
                </c:pt>
                <c:pt idx="263">
                  <c:v>6.35</c:v>
                </c:pt>
                <c:pt idx="264">
                  <c:v>8.5</c:v>
                </c:pt>
                <c:pt idx="265">
                  <c:v>6.58</c:v>
                </c:pt>
                <c:pt idx="266">
                  <c:v>9.7100000000000009</c:v>
                </c:pt>
                <c:pt idx="267">
                  <c:v>8.76</c:v>
                </c:pt>
                <c:pt idx="268">
                  <c:v>8.48</c:v>
                </c:pt>
                <c:pt idx="269">
                  <c:v>4.97</c:v>
                </c:pt>
                <c:pt idx="270">
                  <c:v>10.59</c:v>
                </c:pt>
                <c:pt idx="271">
                  <c:v>8.5399999999999991</c:v>
                </c:pt>
                <c:pt idx="272">
                  <c:v>7.06</c:v>
                </c:pt>
                <c:pt idx="273">
                  <c:v>8.15</c:v>
                </c:pt>
                <c:pt idx="274">
                  <c:v>8.86</c:v>
                </c:pt>
                <c:pt idx="275">
                  <c:v>8.7200000000000006</c:v>
                </c:pt>
                <c:pt idx="276">
                  <c:v>7.72</c:v>
                </c:pt>
                <c:pt idx="277">
                  <c:v>7.29</c:v>
                </c:pt>
                <c:pt idx="278">
                  <c:v>6.89</c:v>
                </c:pt>
                <c:pt idx="279">
                  <c:v>5.79</c:v>
                </c:pt>
                <c:pt idx="280">
                  <c:v>5.97</c:v>
                </c:pt>
                <c:pt idx="281">
                  <c:v>3.39</c:v>
                </c:pt>
                <c:pt idx="282">
                  <c:v>6.01</c:v>
                </c:pt>
                <c:pt idx="283">
                  <c:v>6.64</c:v>
                </c:pt>
                <c:pt idx="284">
                  <c:v>7.2</c:v>
                </c:pt>
                <c:pt idx="285">
                  <c:v>7</c:v>
                </c:pt>
                <c:pt idx="286">
                  <c:v>8.99</c:v>
                </c:pt>
                <c:pt idx="287">
                  <c:v>10.93</c:v>
                </c:pt>
                <c:pt idx="288">
                  <c:v>7.49</c:v>
                </c:pt>
                <c:pt idx="289">
                  <c:v>5.95</c:v>
                </c:pt>
                <c:pt idx="290">
                  <c:v>4.66</c:v>
                </c:pt>
                <c:pt idx="291">
                  <c:v>5.49</c:v>
                </c:pt>
                <c:pt idx="292">
                  <c:v>5.84</c:v>
                </c:pt>
                <c:pt idx="293">
                  <c:v>7.74</c:v>
                </c:pt>
                <c:pt idx="294">
                  <c:v>5.99</c:v>
                </c:pt>
                <c:pt idx="295">
                  <c:v>8.49</c:v>
                </c:pt>
                <c:pt idx="296">
                  <c:v>8.6300000000000008</c:v>
                </c:pt>
                <c:pt idx="297">
                  <c:v>7.34</c:v>
                </c:pt>
                <c:pt idx="298">
                  <c:v>6.24</c:v>
                </c:pt>
                <c:pt idx="299">
                  <c:v>5.58</c:v>
                </c:pt>
                <c:pt idx="300">
                  <c:v>5.18</c:v>
                </c:pt>
                <c:pt idx="301">
                  <c:v>8.9600000000000009</c:v>
                </c:pt>
                <c:pt idx="302">
                  <c:v>9.67</c:v>
                </c:pt>
                <c:pt idx="303">
                  <c:v>9.61</c:v>
                </c:pt>
                <c:pt idx="304">
                  <c:v>9.93</c:v>
                </c:pt>
                <c:pt idx="305">
                  <c:v>8.36</c:v>
                </c:pt>
                <c:pt idx="306">
                  <c:v>2.71</c:v>
                </c:pt>
                <c:pt idx="307">
                  <c:v>5.77</c:v>
                </c:pt>
                <c:pt idx="308">
                  <c:v>6.39</c:v>
                </c:pt>
                <c:pt idx="309">
                  <c:v>7.25</c:v>
                </c:pt>
                <c:pt idx="310">
                  <c:v>5.62</c:v>
                </c:pt>
                <c:pt idx="311">
                  <c:v>6.47</c:v>
                </c:pt>
                <c:pt idx="312">
                  <c:v>3.77</c:v>
                </c:pt>
                <c:pt idx="313">
                  <c:v>6.18</c:v>
                </c:pt>
                <c:pt idx="314">
                  <c:v>7.92</c:v>
                </c:pt>
                <c:pt idx="315">
                  <c:v>7.05</c:v>
                </c:pt>
                <c:pt idx="316">
                  <c:v>10.83</c:v>
                </c:pt>
                <c:pt idx="317">
                  <c:v>14.51</c:v>
                </c:pt>
                <c:pt idx="318">
                  <c:v>8.3800000000000008</c:v>
                </c:pt>
                <c:pt idx="319">
                  <c:v>6.08</c:v>
                </c:pt>
                <c:pt idx="320">
                  <c:v>6.23</c:v>
                </c:pt>
                <c:pt idx="321">
                  <c:v>8</c:v>
                </c:pt>
                <c:pt idx="322">
                  <c:v>8.8699999999999992</c:v>
                </c:pt>
                <c:pt idx="323">
                  <c:v>8.61</c:v>
                </c:pt>
                <c:pt idx="324">
                  <c:v>6.26</c:v>
                </c:pt>
                <c:pt idx="325">
                  <c:v>4.66</c:v>
                </c:pt>
                <c:pt idx="326">
                  <c:v>7.03</c:v>
                </c:pt>
                <c:pt idx="327">
                  <c:v>9.1999999999999993</c:v>
                </c:pt>
                <c:pt idx="328">
                  <c:v>7.11</c:v>
                </c:pt>
                <c:pt idx="329">
                  <c:v>4.1900000000000004</c:v>
                </c:pt>
                <c:pt idx="330">
                  <c:v>2.73</c:v>
                </c:pt>
                <c:pt idx="331">
                  <c:v>8.3000000000000007</c:v>
                </c:pt>
                <c:pt idx="332">
                  <c:v>10.11</c:v>
                </c:pt>
                <c:pt idx="333">
                  <c:v>6.25</c:v>
                </c:pt>
                <c:pt idx="334">
                  <c:v>8.9700000000000006</c:v>
                </c:pt>
                <c:pt idx="335">
                  <c:v>5.14</c:v>
                </c:pt>
                <c:pt idx="336">
                  <c:v>5.49</c:v>
                </c:pt>
                <c:pt idx="337">
                  <c:v>3.68</c:v>
                </c:pt>
                <c:pt idx="338">
                  <c:v>3.05</c:v>
                </c:pt>
                <c:pt idx="339">
                  <c:v>4.7</c:v>
                </c:pt>
                <c:pt idx="340">
                  <c:v>6.5</c:v>
                </c:pt>
                <c:pt idx="341">
                  <c:v>11.2</c:v>
                </c:pt>
                <c:pt idx="342">
                  <c:v>12.52</c:v>
                </c:pt>
                <c:pt idx="343">
                  <c:v>15.2</c:v>
                </c:pt>
                <c:pt idx="344">
                  <c:v>12.5</c:v>
                </c:pt>
                <c:pt idx="345">
                  <c:v>12.56</c:v>
                </c:pt>
                <c:pt idx="346">
                  <c:v>9.08</c:v>
                </c:pt>
                <c:pt idx="347">
                  <c:v>4.8499999999999996</c:v>
                </c:pt>
                <c:pt idx="348">
                  <c:v>5.67</c:v>
                </c:pt>
                <c:pt idx="349">
                  <c:v>3.78</c:v>
                </c:pt>
                <c:pt idx="350">
                  <c:v>6.94</c:v>
                </c:pt>
                <c:pt idx="351">
                  <c:v>10.01</c:v>
                </c:pt>
                <c:pt idx="352">
                  <c:v>4.78</c:v>
                </c:pt>
                <c:pt idx="353">
                  <c:v>4.1900000000000004</c:v>
                </c:pt>
                <c:pt idx="354">
                  <c:v>5.39</c:v>
                </c:pt>
                <c:pt idx="355">
                  <c:v>7.27</c:v>
                </c:pt>
                <c:pt idx="356">
                  <c:v>7.46</c:v>
                </c:pt>
                <c:pt idx="357">
                  <c:v>8.32</c:v>
                </c:pt>
                <c:pt idx="358">
                  <c:v>3.68</c:v>
                </c:pt>
                <c:pt idx="359">
                  <c:v>4.03</c:v>
                </c:pt>
                <c:pt idx="360">
                  <c:v>7.41</c:v>
                </c:pt>
                <c:pt idx="361">
                  <c:v>11.29</c:v>
                </c:pt>
                <c:pt idx="362">
                  <c:v>10.18</c:v>
                </c:pt>
                <c:pt idx="363">
                  <c:v>12.16</c:v>
                </c:pt>
                <c:pt idx="364">
                  <c:v>30.37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792000"/>
        <c:axId val="39822464"/>
      </c:scatterChart>
      <c:scatterChart>
        <c:scatterStyle val="smoothMarker"/>
        <c:varyColors val="0"/>
        <c:ser>
          <c:idx val="1"/>
          <c:order val="1"/>
          <c:tx>
            <c:v>Precipitation</c:v>
          </c:tx>
          <c:spPr>
            <a:ln w="15875"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all!$A$3:$A$367</c:f>
              <c:numCache>
                <c:formatCode>d\-mmm</c:formatCode>
                <c:ptCount val="365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  <c:pt idx="299">
                  <c:v>40843</c:v>
                </c:pt>
                <c:pt idx="300">
                  <c:v>40844</c:v>
                </c:pt>
                <c:pt idx="301">
                  <c:v>40845</c:v>
                </c:pt>
                <c:pt idx="302">
                  <c:v>40846</c:v>
                </c:pt>
                <c:pt idx="303">
                  <c:v>40847</c:v>
                </c:pt>
                <c:pt idx="304">
                  <c:v>40848</c:v>
                </c:pt>
                <c:pt idx="305">
                  <c:v>40849</c:v>
                </c:pt>
                <c:pt idx="306">
                  <c:v>40850</c:v>
                </c:pt>
                <c:pt idx="307">
                  <c:v>40851</c:v>
                </c:pt>
                <c:pt idx="308">
                  <c:v>40852</c:v>
                </c:pt>
                <c:pt idx="309">
                  <c:v>40853</c:v>
                </c:pt>
                <c:pt idx="310">
                  <c:v>40854</c:v>
                </c:pt>
                <c:pt idx="311">
                  <c:v>40855</c:v>
                </c:pt>
                <c:pt idx="312">
                  <c:v>40856</c:v>
                </c:pt>
                <c:pt idx="313">
                  <c:v>40857</c:v>
                </c:pt>
                <c:pt idx="314">
                  <c:v>40858</c:v>
                </c:pt>
                <c:pt idx="315">
                  <c:v>40859</c:v>
                </c:pt>
                <c:pt idx="316">
                  <c:v>40860</c:v>
                </c:pt>
                <c:pt idx="317">
                  <c:v>40861</c:v>
                </c:pt>
                <c:pt idx="318">
                  <c:v>40862</c:v>
                </c:pt>
                <c:pt idx="319">
                  <c:v>40863</c:v>
                </c:pt>
                <c:pt idx="320">
                  <c:v>40864</c:v>
                </c:pt>
                <c:pt idx="321">
                  <c:v>40865</c:v>
                </c:pt>
                <c:pt idx="322">
                  <c:v>40866</c:v>
                </c:pt>
                <c:pt idx="323">
                  <c:v>40867</c:v>
                </c:pt>
                <c:pt idx="324">
                  <c:v>40868</c:v>
                </c:pt>
                <c:pt idx="325">
                  <c:v>40869</c:v>
                </c:pt>
                <c:pt idx="326">
                  <c:v>40870</c:v>
                </c:pt>
                <c:pt idx="327">
                  <c:v>40871</c:v>
                </c:pt>
                <c:pt idx="328">
                  <c:v>40872</c:v>
                </c:pt>
                <c:pt idx="329">
                  <c:v>40873</c:v>
                </c:pt>
                <c:pt idx="330">
                  <c:v>40874</c:v>
                </c:pt>
                <c:pt idx="331">
                  <c:v>40875</c:v>
                </c:pt>
                <c:pt idx="332">
                  <c:v>40876</c:v>
                </c:pt>
                <c:pt idx="333">
                  <c:v>40877</c:v>
                </c:pt>
                <c:pt idx="334">
                  <c:v>40878</c:v>
                </c:pt>
                <c:pt idx="335">
                  <c:v>40879</c:v>
                </c:pt>
                <c:pt idx="336">
                  <c:v>40880</c:v>
                </c:pt>
                <c:pt idx="337">
                  <c:v>40881</c:v>
                </c:pt>
                <c:pt idx="338">
                  <c:v>40882</c:v>
                </c:pt>
                <c:pt idx="339">
                  <c:v>40883</c:v>
                </c:pt>
                <c:pt idx="340">
                  <c:v>40884</c:v>
                </c:pt>
                <c:pt idx="341">
                  <c:v>40885</c:v>
                </c:pt>
                <c:pt idx="342">
                  <c:v>40886</c:v>
                </c:pt>
                <c:pt idx="343">
                  <c:v>40887</c:v>
                </c:pt>
                <c:pt idx="344">
                  <c:v>40888</c:v>
                </c:pt>
                <c:pt idx="345">
                  <c:v>40889</c:v>
                </c:pt>
                <c:pt idx="346">
                  <c:v>40890</c:v>
                </c:pt>
                <c:pt idx="347">
                  <c:v>40891</c:v>
                </c:pt>
                <c:pt idx="348">
                  <c:v>40892</c:v>
                </c:pt>
                <c:pt idx="349">
                  <c:v>40893</c:v>
                </c:pt>
                <c:pt idx="350">
                  <c:v>40894</c:v>
                </c:pt>
                <c:pt idx="351">
                  <c:v>40895</c:v>
                </c:pt>
                <c:pt idx="352">
                  <c:v>40896</c:v>
                </c:pt>
                <c:pt idx="353">
                  <c:v>40897</c:v>
                </c:pt>
                <c:pt idx="354">
                  <c:v>40898</c:v>
                </c:pt>
                <c:pt idx="355">
                  <c:v>40899</c:v>
                </c:pt>
                <c:pt idx="356">
                  <c:v>40900</c:v>
                </c:pt>
                <c:pt idx="357">
                  <c:v>40901</c:v>
                </c:pt>
                <c:pt idx="358">
                  <c:v>40902</c:v>
                </c:pt>
                <c:pt idx="359">
                  <c:v>40903</c:v>
                </c:pt>
                <c:pt idx="360">
                  <c:v>40904</c:v>
                </c:pt>
                <c:pt idx="361">
                  <c:v>40905</c:v>
                </c:pt>
                <c:pt idx="362">
                  <c:v>40906</c:v>
                </c:pt>
                <c:pt idx="363">
                  <c:v>40907</c:v>
                </c:pt>
                <c:pt idx="364">
                  <c:v>40908</c:v>
                </c:pt>
              </c:numCache>
            </c:numRef>
          </c:xVal>
          <c:yVal>
            <c:numRef>
              <c:f>all!$C$3:$C$367</c:f>
              <c:numCache>
                <c:formatCode>General</c:formatCode>
                <c:ptCount val="36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0.04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0.33</c:v>
                </c:pt>
                <c:pt idx="8">
                  <c:v>1.08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0.11</c:v>
                </c:pt>
                <c:pt idx="14">
                  <c:v>1.07</c:v>
                </c:pt>
                <c:pt idx="15">
                  <c:v>0.18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0.15</c:v>
                </c:pt>
                <c:pt idx="32">
                  <c:v>0</c:v>
                </c:pt>
                <c:pt idx="33">
                  <c:v>0</c:v>
                </c:pt>
                <c:pt idx="34">
                  <c:v>0.06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0.1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0.01</c:v>
                </c:pt>
                <c:pt idx="47">
                  <c:v>0</c:v>
                </c:pt>
                <c:pt idx="48">
                  <c:v>0</c:v>
                </c:pt>
                <c:pt idx="49">
                  <c:v>0.05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0.05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0.01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1.43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0.01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2.15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0.02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0.34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0.02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0.03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0.02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0.45</c:v>
                </c:pt>
                <c:pt idx="259">
                  <c:v>7.0000000000000007E-2</c:v>
                </c:pt>
                <c:pt idx="260">
                  <c:v>0.04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0.02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0.18</c:v>
                </c:pt>
                <c:pt idx="280">
                  <c:v>0.02</c:v>
                </c:pt>
                <c:pt idx="281">
                  <c:v>2.46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0.05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0.49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0.06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0.64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7.0000000000000007E-2</c:v>
                </c:pt>
                <c:pt idx="336">
                  <c:v>7.0000000000000007E-2</c:v>
                </c:pt>
                <c:pt idx="337">
                  <c:v>0.28000000000000003</c:v>
                </c:pt>
                <c:pt idx="338">
                  <c:v>0.5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0.36</c:v>
                </c:pt>
                <c:pt idx="344">
                  <c:v>0.01</c:v>
                </c:pt>
                <c:pt idx="345">
                  <c:v>0.04</c:v>
                </c:pt>
                <c:pt idx="346">
                  <c:v>0.03</c:v>
                </c:pt>
                <c:pt idx="347">
                  <c:v>0.08</c:v>
                </c:pt>
                <c:pt idx="348">
                  <c:v>0.06</c:v>
                </c:pt>
                <c:pt idx="349">
                  <c:v>0</c:v>
                </c:pt>
                <c:pt idx="350">
                  <c:v>0</c:v>
                </c:pt>
                <c:pt idx="351">
                  <c:v>0.01</c:v>
                </c:pt>
                <c:pt idx="352">
                  <c:v>0.2</c:v>
                </c:pt>
                <c:pt idx="353">
                  <c:v>0</c:v>
                </c:pt>
                <c:pt idx="354">
                  <c:v>0.45</c:v>
                </c:pt>
                <c:pt idx="355">
                  <c:v>0.31</c:v>
                </c:pt>
                <c:pt idx="356">
                  <c:v>0</c:v>
                </c:pt>
                <c:pt idx="357">
                  <c:v>0.08</c:v>
                </c:pt>
                <c:pt idx="358">
                  <c:v>0</c:v>
                </c:pt>
                <c:pt idx="359">
                  <c:v>0.02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830656"/>
        <c:axId val="39824384"/>
      </c:scatterChart>
      <c:valAx>
        <c:axId val="39792000"/>
        <c:scaling>
          <c:orientation val="minMax"/>
          <c:max val="40909"/>
          <c:min val="40544"/>
        </c:scaling>
        <c:delete val="0"/>
        <c:axPos val="b"/>
        <c:numFmt formatCode="[$-409]mmm\-yy;@" sourceLinked="0"/>
        <c:majorTickMark val="out"/>
        <c:minorTickMark val="none"/>
        <c:tickLblPos val="nextTo"/>
        <c:crossAx val="39822464"/>
        <c:crosses val="autoZero"/>
        <c:crossBetween val="midCat"/>
        <c:majorUnit val="25"/>
      </c:valAx>
      <c:valAx>
        <c:axId val="398224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PM 2.5 Concentration (ug/m3)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9792000"/>
        <c:crosses val="autoZero"/>
        <c:crossBetween val="midCat"/>
      </c:valAx>
      <c:valAx>
        <c:axId val="3982438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Precipitation (inch/day)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9830656"/>
        <c:crosses val="max"/>
        <c:crossBetween val="midCat"/>
      </c:valAx>
      <c:valAx>
        <c:axId val="39830656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one"/>
        <c:crossAx val="398243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7262084426946642"/>
          <c:y val="9.6610786554906458E-2"/>
          <c:w val="0.14948622047244095"/>
          <c:h val="0.20148251629836594"/>
        </c:manualLayout>
      </c:layout>
      <c:overlay val="0"/>
    </c:legend>
    <c:plotVisOnly val="1"/>
    <c:dispBlanksAs val="gap"/>
    <c:showDLblsOverMax val="0"/>
  </c:chart>
  <c:spPr>
    <a:solidFill>
      <a:prstClr val="white"/>
    </a:solidFill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57064741907262E-2"/>
          <c:y val="5.6073331742623078E-2"/>
          <c:w val="0.88404615048118984"/>
          <c:h val="0.81740316551340175"/>
        </c:manualLayout>
      </c:layout>
      <c:scatterChart>
        <c:scatterStyle val="smoothMarker"/>
        <c:varyColors val="0"/>
        <c:ser>
          <c:idx val="0"/>
          <c:order val="0"/>
          <c:tx>
            <c:v>PM 2.5</c:v>
          </c:tx>
          <c:spPr>
            <a:ln w="15875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all!$F$3:$F$368</c:f>
              <c:numCache>
                <c:formatCode>d\-mmm</c:formatCode>
                <c:ptCount val="366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</c:numCache>
            </c:numRef>
          </c:xVal>
          <c:yVal>
            <c:numRef>
              <c:f>all!$G$3:$G$368</c:f>
              <c:numCache>
                <c:formatCode>General</c:formatCode>
                <c:ptCount val="366"/>
                <c:pt idx="0">
                  <c:v>13.37</c:v>
                </c:pt>
                <c:pt idx="1">
                  <c:v>1.67</c:v>
                </c:pt>
                <c:pt idx="2">
                  <c:v>1.07</c:v>
                </c:pt>
                <c:pt idx="3">
                  <c:v>4.54</c:v>
                </c:pt>
                <c:pt idx="4">
                  <c:v>9.0399999999999991</c:v>
                </c:pt>
                <c:pt idx="5">
                  <c:v>9.41</c:v>
                </c:pt>
                <c:pt idx="6">
                  <c:v>9.51</c:v>
                </c:pt>
                <c:pt idx="7">
                  <c:v>14.99</c:v>
                </c:pt>
                <c:pt idx="8">
                  <c:v>6.87</c:v>
                </c:pt>
                <c:pt idx="9">
                  <c:v>3.37</c:v>
                </c:pt>
                <c:pt idx="10">
                  <c:v>5.49</c:v>
                </c:pt>
                <c:pt idx="11">
                  <c:v>3.69</c:v>
                </c:pt>
                <c:pt idx="12">
                  <c:v>6.2</c:v>
                </c:pt>
                <c:pt idx="13">
                  <c:v>12.92</c:v>
                </c:pt>
                <c:pt idx="14">
                  <c:v>10.24</c:v>
                </c:pt>
                <c:pt idx="15">
                  <c:v>6.84</c:v>
                </c:pt>
                <c:pt idx="16">
                  <c:v>6.66</c:v>
                </c:pt>
                <c:pt idx="17">
                  <c:v>5.96</c:v>
                </c:pt>
                <c:pt idx="18">
                  <c:v>13.07</c:v>
                </c:pt>
                <c:pt idx="19">
                  <c:v>21.06</c:v>
                </c:pt>
                <c:pt idx="20">
                  <c:v>13.13</c:v>
                </c:pt>
                <c:pt idx="21">
                  <c:v>20.94</c:v>
                </c:pt>
                <c:pt idx="22">
                  <c:v>7.76</c:v>
                </c:pt>
                <c:pt idx="23">
                  <c:v>11.08</c:v>
                </c:pt>
                <c:pt idx="24">
                  <c:v>3.46</c:v>
                </c:pt>
                <c:pt idx="25">
                  <c:v>5.94</c:v>
                </c:pt>
                <c:pt idx="26">
                  <c:v>8.15</c:v>
                </c:pt>
                <c:pt idx="27">
                  <c:v>4.3</c:v>
                </c:pt>
                <c:pt idx="28">
                  <c:v>7.48</c:v>
                </c:pt>
                <c:pt idx="29">
                  <c:v>9.09</c:v>
                </c:pt>
                <c:pt idx="30">
                  <c:v>8.0299999999999994</c:v>
                </c:pt>
                <c:pt idx="31">
                  <c:v>10.42</c:v>
                </c:pt>
                <c:pt idx="32">
                  <c:v>9.84</c:v>
                </c:pt>
                <c:pt idx="33">
                  <c:v>7.72</c:v>
                </c:pt>
                <c:pt idx="34">
                  <c:v>3.75</c:v>
                </c:pt>
                <c:pt idx="35">
                  <c:v>4.0199999999999996</c:v>
                </c:pt>
                <c:pt idx="36">
                  <c:v>5.6</c:v>
                </c:pt>
                <c:pt idx="37">
                  <c:v>10.02</c:v>
                </c:pt>
                <c:pt idx="38">
                  <c:v>8.24</c:v>
                </c:pt>
                <c:pt idx="39">
                  <c:v>11.78</c:v>
                </c:pt>
                <c:pt idx="40">
                  <c:v>9.19</c:v>
                </c:pt>
                <c:pt idx="41">
                  <c:v>5.31</c:v>
                </c:pt>
                <c:pt idx="42">
                  <c:v>3.85</c:v>
                </c:pt>
                <c:pt idx="43">
                  <c:v>6.15</c:v>
                </c:pt>
                <c:pt idx="44">
                  <c:v>10.82</c:v>
                </c:pt>
                <c:pt idx="45">
                  <c:v>10.95</c:v>
                </c:pt>
                <c:pt idx="46">
                  <c:v>6.65</c:v>
                </c:pt>
                <c:pt idx="47">
                  <c:v>6.58</c:v>
                </c:pt>
                <c:pt idx="48">
                  <c:v>3.15</c:v>
                </c:pt>
                <c:pt idx="49">
                  <c:v>6.35</c:v>
                </c:pt>
                <c:pt idx="50">
                  <c:v>8.2200000000000006</c:v>
                </c:pt>
                <c:pt idx="51">
                  <c:v>9.0500000000000007</c:v>
                </c:pt>
                <c:pt idx="52">
                  <c:v>7.62</c:v>
                </c:pt>
                <c:pt idx="53">
                  <c:v>12.22</c:v>
                </c:pt>
                <c:pt idx="54">
                  <c:v>3.99</c:v>
                </c:pt>
                <c:pt idx="55">
                  <c:v>5.33</c:v>
                </c:pt>
                <c:pt idx="56">
                  <c:v>5.5</c:v>
                </c:pt>
                <c:pt idx="57">
                  <c:v>6.64</c:v>
                </c:pt>
                <c:pt idx="58">
                  <c:v>8.42</c:v>
                </c:pt>
                <c:pt idx="59">
                  <c:v>10.26</c:v>
                </c:pt>
                <c:pt idx="60">
                  <c:v>15.85</c:v>
                </c:pt>
                <c:pt idx="61">
                  <c:v>12.78</c:v>
                </c:pt>
                <c:pt idx="62">
                  <c:v>4.5599999999999996</c:v>
                </c:pt>
                <c:pt idx="63">
                  <c:v>6.19</c:v>
                </c:pt>
                <c:pt idx="64">
                  <c:v>5.35</c:v>
                </c:pt>
                <c:pt idx="65">
                  <c:v>5</c:v>
                </c:pt>
                <c:pt idx="66">
                  <c:v>7.59</c:v>
                </c:pt>
                <c:pt idx="67">
                  <c:v>11.17</c:v>
                </c:pt>
                <c:pt idx="68">
                  <c:v>3.05</c:v>
                </c:pt>
                <c:pt idx="69">
                  <c:v>3.99</c:v>
                </c:pt>
                <c:pt idx="70">
                  <c:v>5.65</c:v>
                </c:pt>
                <c:pt idx="71">
                  <c:v>8.81</c:v>
                </c:pt>
                <c:pt idx="72">
                  <c:v>8.83</c:v>
                </c:pt>
                <c:pt idx="73">
                  <c:v>9.09</c:v>
                </c:pt>
                <c:pt idx="74">
                  <c:v>8.36</c:v>
                </c:pt>
                <c:pt idx="75">
                  <c:v>7.92</c:v>
                </c:pt>
                <c:pt idx="76">
                  <c:v>6.78</c:v>
                </c:pt>
                <c:pt idx="77">
                  <c:v>8.7200000000000006</c:v>
                </c:pt>
                <c:pt idx="78">
                  <c:v>11.38</c:v>
                </c:pt>
                <c:pt idx="79">
                  <c:v>4.72</c:v>
                </c:pt>
                <c:pt idx="80">
                  <c:v>6.16</c:v>
                </c:pt>
                <c:pt idx="81">
                  <c:v>5.77</c:v>
                </c:pt>
                <c:pt idx="82">
                  <c:v>7.39</c:v>
                </c:pt>
                <c:pt idx="83">
                  <c:v>12.26</c:v>
                </c:pt>
                <c:pt idx="84">
                  <c:v>11.45</c:v>
                </c:pt>
                <c:pt idx="85">
                  <c:v>10.33</c:v>
                </c:pt>
                <c:pt idx="86">
                  <c:v>9.11</c:v>
                </c:pt>
                <c:pt idx="87">
                  <c:v>5.92</c:v>
                </c:pt>
                <c:pt idx="88">
                  <c:v>8.5</c:v>
                </c:pt>
                <c:pt idx="89">
                  <c:v>8.8699999999999992</c:v>
                </c:pt>
                <c:pt idx="90">
                  <c:v>9.91</c:v>
                </c:pt>
                <c:pt idx="91">
                  <c:v>13.9</c:v>
                </c:pt>
                <c:pt idx="92">
                  <c:v>12.55</c:v>
                </c:pt>
                <c:pt idx="93">
                  <c:v>18.920000000000002</c:v>
                </c:pt>
                <c:pt idx="94">
                  <c:v>8.16</c:v>
                </c:pt>
                <c:pt idx="95">
                  <c:v>14.7</c:v>
                </c:pt>
                <c:pt idx="96">
                  <c:v>15.11</c:v>
                </c:pt>
                <c:pt idx="97">
                  <c:v>14.22</c:v>
                </c:pt>
                <c:pt idx="98">
                  <c:v>8.17</c:v>
                </c:pt>
                <c:pt idx="99">
                  <c:v>10.59</c:v>
                </c:pt>
                <c:pt idx="100">
                  <c:v>12.97</c:v>
                </c:pt>
                <c:pt idx="101">
                  <c:v>9.52</c:v>
                </c:pt>
                <c:pt idx="102">
                  <c:v>9.6</c:v>
                </c:pt>
                <c:pt idx="103">
                  <c:v>9.83</c:v>
                </c:pt>
                <c:pt idx="104">
                  <c:v>14.51</c:v>
                </c:pt>
                <c:pt idx="105">
                  <c:v>10.58</c:v>
                </c:pt>
                <c:pt idx="106">
                  <c:v>8.2799999999999994</c:v>
                </c:pt>
                <c:pt idx="107">
                  <c:v>8.9700000000000006</c:v>
                </c:pt>
                <c:pt idx="108">
                  <c:v>8.9700000000000006</c:v>
                </c:pt>
                <c:pt idx="109">
                  <c:v>5.16</c:v>
                </c:pt>
                <c:pt idx="110">
                  <c:v>6.28</c:v>
                </c:pt>
                <c:pt idx="111">
                  <c:v>4.6500000000000004</c:v>
                </c:pt>
                <c:pt idx="112">
                  <c:v>8.73</c:v>
                </c:pt>
                <c:pt idx="113">
                  <c:v>5.48</c:v>
                </c:pt>
                <c:pt idx="114">
                  <c:v>7.35</c:v>
                </c:pt>
                <c:pt idx="115">
                  <c:v>8.65</c:v>
                </c:pt>
                <c:pt idx="116">
                  <c:v>8.69</c:v>
                </c:pt>
                <c:pt idx="117">
                  <c:v>10.33</c:v>
                </c:pt>
                <c:pt idx="118">
                  <c:v>15.81</c:v>
                </c:pt>
                <c:pt idx="119">
                  <c:v>12.24</c:v>
                </c:pt>
                <c:pt idx="120">
                  <c:v>9.57</c:v>
                </c:pt>
                <c:pt idx="121">
                  <c:v>6.34</c:v>
                </c:pt>
                <c:pt idx="122">
                  <c:v>6.98</c:v>
                </c:pt>
                <c:pt idx="123">
                  <c:v>8.6</c:v>
                </c:pt>
                <c:pt idx="124">
                  <c:v>13.12</c:v>
                </c:pt>
                <c:pt idx="125">
                  <c:v>16.399999999999999</c:v>
                </c:pt>
                <c:pt idx="126">
                  <c:v>10.45</c:v>
                </c:pt>
                <c:pt idx="127">
                  <c:v>12.38</c:v>
                </c:pt>
                <c:pt idx="128">
                  <c:v>6.28</c:v>
                </c:pt>
                <c:pt idx="129">
                  <c:v>7.24</c:v>
                </c:pt>
                <c:pt idx="130">
                  <c:v>9.4600000000000009</c:v>
                </c:pt>
                <c:pt idx="131">
                  <c:v>6.15</c:v>
                </c:pt>
                <c:pt idx="132">
                  <c:v>6.6</c:v>
                </c:pt>
                <c:pt idx="133">
                  <c:v>7.58</c:v>
                </c:pt>
                <c:pt idx="134">
                  <c:v>13.31</c:v>
                </c:pt>
                <c:pt idx="135">
                  <c:v>5.64</c:v>
                </c:pt>
                <c:pt idx="136">
                  <c:v>8.98</c:v>
                </c:pt>
                <c:pt idx="137">
                  <c:v>13.49</c:v>
                </c:pt>
                <c:pt idx="138">
                  <c:v>11.85</c:v>
                </c:pt>
                <c:pt idx="139">
                  <c:v>8.36</c:v>
                </c:pt>
                <c:pt idx="140">
                  <c:v>9.1199999999999992</c:v>
                </c:pt>
                <c:pt idx="141">
                  <c:v>12.67</c:v>
                </c:pt>
                <c:pt idx="142">
                  <c:v>7.88</c:v>
                </c:pt>
                <c:pt idx="143">
                  <c:v>8.85</c:v>
                </c:pt>
                <c:pt idx="144">
                  <c:v>9.09</c:v>
                </c:pt>
                <c:pt idx="145">
                  <c:v>16.329999999999998</c:v>
                </c:pt>
                <c:pt idx="146">
                  <c:v>9.36</c:v>
                </c:pt>
                <c:pt idx="147">
                  <c:v>6.56</c:v>
                </c:pt>
                <c:pt idx="148">
                  <c:v>7.34</c:v>
                </c:pt>
                <c:pt idx="149">
                  <c:v>6.97</c:v>
                </c:pt>
                <c:pt idx="150">
                  <c:v>9.84</c:v>
                </c:pt>
                <c:pt idx="151">
                  <c:v>7.28</c:v>
                </c:pt>
                <c:pt idx="152">
                  <c:v>7.51</c:v>
                </c:pt>
                <c:pt idx="153">
                  <c:v>5.84</c:v>
                </c:pt>
                <c:pt idx="154">
                  <c:v>7.14</c:v>
                </c:pt>
                <c:pt idx="155">
                  <c:v>11.07</c:v>
                </c:pt>
                <c:pt idx="156">
                  <c:v>7.04</c:v>
                </c:pt>
                <c:pt idx="157">
                  <c:v>5.46</c:v>
                </c:pt>
                <c:pt idx="158">
                  <c:v>5.57</c:v>
                </c:pt>
                <c:pt idx="159">
                  <c:v>12.85</c:v>
                </c:pt>
                <c:pt idx="160">
                  <c:v>8.52</c:v>
                </c:pt>
                <c:pt idx="161">
                  <c:v>9.9</c:v>
                </c:pt>
                <c:pt idx="162">
                  <c:v>16.34</c:v>
                </c:pt>
                <c:pt idx="163">
                  <c:v>16.7</c:v>
                </c:pt>
                <c:pt idx="164">
                  <c:v>10.82</c:v>
                </c:pt>
                <c:pt idx="165">
                  <c:v>7.41</c:v>
                </c:pt>
                <c:pt idx="166">
                  <c:v>7.6</c:v>
                </c:pt>
                <c:pt idx="167">
                  <c:v>7.86</c:v>
                </c:pt>
                <c:pt idx="168">
                  <c:v>7.38</c:v>
                </c:pt>
                <c:pt idx="169">
                  <c:v>6.59</c:v>
                </c:pt>
                <c:pt idx="170">
                  <c:v>7.63</c:v>
                </c:pt>
                <c:pt idx="171">
                  <c:v>8.8800000000000008</c:v>
                </c:pt>
                <c:pt idx="172">
                  <c:v>7</c:v>
                </c:pt>
                <c:pt idx="173">
                  <c:v>11.45</c:v>
                </c:pt>
                <c:pt idx="174">
                  <c:v>13.54</c:v>
                </c:pt>
                <c:pt idx="175">
                  <c:v>11.63</c:v>
                </c:pt>
                <c:pt idx="176">
                  <c:v>15.37</c:v>
                </c:pt>
                <c:pt idx="177">
                  <c:v>17.440000000000001</c:v>
                </c:pt>
                <c:pt idx="178">
                  <c:v>16.559999999999999</c:v>
                </c:pt>
                <c:pt idx="179">
                  <c:v>14.12</c:v>
                </c:pt>
                <c:pt idx="180">
                  <c:v>9.0500000000000007</c:v>
                </c:pt>
                <c:pt idx="181">
                  <c:v>4.7300000000000004</c:v>
                </c:pt>
                <c:pt idx="182">
                  <c:v>8.8000000000000007</c:v>
                </c:pt>
                <c:pt idx="183">
                  <c:v>19.41</c:v>
                </c:pt>
                <c:pt idx="184">
                  <c:v>19.100000000000001</c:v>
                </c:pt>
                <c:pt idx="185">
                  <c:v>15.13</c:v>
                </c:pt>
                <c:pt idx="186">
                  <c:v>13.08</c:v>
                </c:pt>
                <c:pt idx="187">
                  <c:v>11.81</c:v>
                </c:pt>
                <c:pt idx="188">
                  <c:v>6.97</c:v>
                </c:pt>
                <c:pt idx="189">
                  <c:v>7.88</c:v>
                </c:pt>
                <c:pt idx="190">
                  <c:v>9.15</c:v>
                </c:pt>
                <c:pt idx="191">
                  <c:v>7.88</c:v>
                </c:pt>
                <c:pt idx="192">
                  <c:v>7.99</c:v>
                </c:pt>
                <c:pt idx="193">
                  <c:v>8.5</c:v>
                </c:pt>
                <c:pt idx="194">
                  <c:v>9.15</c:v>
                </c:pt>
                <c:pt idx="195">
                  <c:v>8.11</c:v>
                </c:pt>
                <c:pt idx="196">
                  <c:v>10.1</c:v>
                </c:pt>
                <c:pt idx="197">
                  <c:v>19.52</c:v>
                </c:pt>
                <c:pt idx="198">
                  <c:v>6.89</c:v>
                </c:pt>
                <c:pt idx="199">
                  <c:v>5.92</c:v>
                </c:pt>
                <c:pt idx="200">
                  <c:v>8.52</c:v>
                </c:pt>
                <c:pt idx="201">
                  <c:v>13.87</c:v>
                </c:pt>
                <c:pt idx="202">
                  <c:v>18.97</c:v>
                </c:pt>
                <c:pt idx="203">
                  <c:v>16.53</c:v>
                </c:pt>
                <c:pt idx="204">
                  <c:v>8.6199999999999992</c:v>
                </c:pt>
                <c:pt idx="205">
                  <c:v>6.01</c:v>
                </c:pt>
                <c:pt idx="206">
                  <c:v>5.94</c:v>
                </c:pt>
                <c:pt idx="207">
                  <c:v>13.78</c:v>
                </c:pt>
                <c:pt idx="208">
                  <c:v>22.91</c:v>
                </c:pt>
                <c:pt idx="209">
                  <c:v>19.14</c:v>
                </c:pt>
                <c:pt idx="210">
                  <c:v>10.039999999999999</c:v>
                </c:pt>
                <c:pt idx="211">
                  <c:v>11.92</c:v>
                </c:pt>
                <c:pt idx="212">
                  <c:v>11.59</c:v>
                </c:pt>
                <c:pt idx="213">
                  <c:v>13.73</c:v>
                </c:pt>
                <c:pt idx="214">
                  <c:v>15.17</c:v>
                </c:pt>
                <c:pt idx="215">
                  <c:v>10.94</c:v>
                </c:pt>
                <c:pt idx="216">
                  <c:v>10.029999999999999</c:v>
                </c:pt>
                <c:pt idx="217">
                  <c:v>10.26</c:v>
                </c:pt>
                <c:pt idx="218">
                  <c:v>7.83</c:v>
                </c:pt>
                <c:pt idx="219">
                  <c:v>9.06</c:v>
                </c:pt>
                <c:pt idx="220">
                  <c:v>5.58</c:v>
                </c:pt>
                <c:pt idx="221">
                  <c:v>5.54</c:v>
                </c:pt>
                <c:pt idx="222">
                  <c:v>11.17</c:v>
                </c:pt>
                <c:pt idx="223">
                  <c:v>13.42</c:v>
                </c:pt>
                <c:pt idx="224">
                  <c:v>8.67</c:v>
                </c:pt>
                <c:pt idx="225">
                  <c:v>6.46</c:v>
                </c:pt>
                <c:pt idx="226">
                  <c:v>7.81</c:v>
                </c:pt>
                <c:pt idx="227">
                  <c:v>20.78</c:v>
                </c:pt>
                <c:pt idx="228">
                  <c:v>10.84</c:v>
                </c:pt>
                <c:pt idx="229">
                  <c:v>8.35</c:v>
                </c:pt>
                <c:pt idx="230">
                  <c:v>6.83</c:v>
                </c:pt>
                <c:pt idx="231">
                  <c:v>7.07</c:v>
                </c:pt>
                <c:pt idx="232">
                  <c:v>9.9499999999999993</c:v>
                </c:pt>
                <c:pt idx="233">
                  <c:v>12.71</c:v>
                </c:pt>
                <c:pt idx="234">
                  <c:v>13.55</c:v>
                </c:pt>
                <c:pt idx="235">
                  <c:v>6.49</c:v>
                </c:pt>
                <c:pt idx="236">
                  <c:v>8.75</c:v>
                </c:pt>
                <c:pt idx="237">
                  <c:v>15.39</c:v>
                </c:pt>
                <c:pt idx="238">
                  <c:v>11.9</c:v>
                </c:pt>
                <c:pt idx="239">
                  <c:v>11.09</c:v>
                </c:pt>
                <c:pt idx="240">
                  <c:v>9.98</c:v>
                </c:pt>
                <c:pt idx="241">
                  <c:v>11.86</c:v>
                </c:pt>
                <c:pt idx="242">
                  <c:v>10.6</c:v>
                </c:pt>
                <c:pt idx="243">
                  <c:v>12.24</c:v>
                </c:pt>
                <c:pt idx="244">
                  <c:v>7.14</c:v>
                </c:pt>
                <c:pt idx="245">
                  <c:v>9.14</c:v>
                </c:pt>
                <c:pt idx="246">
                  <c:v>11.67</c:v>
                </c:pt>
                <c:pt idx="247">
                  <c:v>10.34</c:v>
                </c:pt>
                <c:pt idx="248">
                  <c:v>10.09</c:v>
                </c:pt>
                <c:pt idx="249">
                  <c:v>9.2200000000000006</c:v>
                </c:pt>
                <c:pt idx="250">
                  <c:v>7.22</c:v>
                </c:pt>
                <c:pt idx="251">
                  <c:v>8.11</c:v>
                </c:pt>
                <c:pt idx="252">
                  <c:v>4.87</c:v>
                </c:pt>
                <c:pt idx="253">
                  <c:v>8.31</c:v>
                </c:pt>
                <c:pt idx="254">
                  <c:v>9.16</c:v>
                </c:pt>
                <c:pt idx="255">
                  <c:v>7.27</c:v>
                </c:pt>
                <c:pt idx="256">
                  <c:v>6.53</c:v>
                </c:pt>
                <c:pt idx="257">
                  <c:v>3.02</c:v>
                </c:pt>
                <c:pt idx="258">
                  <c:v>6.28</c:v>
                </c:pt>
                <c:pt idx="259">
                  <c:v>4.2699999999999996</c:v>
                </c:pt>
                <c:pt idx="260">
                  <c:v>6.52</c:v>
                </c:pt>
                <c:pt idx="261">
                  <c:v>8.85</c:v>
                </c:pt>
                <c:pt idx="262">
                  <c:v>10.64</c:v>
                </c:pt>
                <c:pt idx="263">
                  <c:v>12.8</c:v>
                </c:pt>
                <c:pt idx="264">
                  <c:v>10.27</c:v>
                </c:pt>
                <c:pt idx="265">
                  <c:v>10.25</c:v>
                </c:pt>
                <c:pt idx="266">
                  <c:v>8.0299999999999994</c:v>
                </c:pt>
                <c:pt idx="267">
                  <c:v>5.65</c:v>
                </c:pt>
                <c:pt idx="268">
                  <c:v>8.9600000000000009</c:v>
                </c:pt>
                <c:pt idx="269">
                  <c:v>7.66</c:v>
                </c:pt>
                <c:pt idx="270">
                  <c:v>6.66</c:v>
                </c:pt>
                <c:pt idx="271">
                  <c:v>4.51</c:v>
                </c:pt>
                <c:pt idx="272">
                  <c:v>2.6</c:v>
                </c:pt>
                <c:pt idx="273">
                  <c:v>3.56</c:v>
                </c:pt>
                <c:pt idx="274">
                  <c:v>7.32</c:v>
                </c:pt>
                <c:pt idx="275">
                  <c:v>9.24</c:v>
                </c:pt>
                <c:pt idx="276">
                  <c:v>10.17</c:v>
                </c:pt>
                <c:pt idx="277">
                  <c:v>9.1199999999999992</c:v>
                </c:pt>
                <c:pt idx="278">
                  <c:v>6.78</c:v>
                </c:pt>
                <c:pt idx="279">
                  <c:v>7.91</c:v>
                </c:pt>
                <c:pt idx="280">
                  <c:v>5.53</c:v>
                </c:pt>
                <c:pt idx="281">
                  <c:v>6.73</c:v>
                </c:pt>
                <c:pt idx="282">
                  <c:v>11.46</c:v>
                </c:pt>
                <c:pt idx="283">
                  <c:v>6.77</c:v>
                </c:pt>
                <c:pt idx="284">
                  <c:v>4.58</c:v>
                </c:pt>
                <c:pt idx="285">
                  <c:v>6.13</c:v>
                </c:pt>
                <c:pt idx="286">
                  <c:v>6.26</c:v>
                </c:pt>
                <c:pt idx="287">
                  <c:v>6.36</c:v>
                </c:pt>
                <c:pt idx="288">
                  <c:v>7.02</c:v>
                </c:pt>
                <c:pt idx="289">
                  <c:v>11.37</c:v>
                </c:pt>
                <c:pt idx="290">
                  <c:v>9.4</c:v>
                </c:pt>
                <c:pt idx="291">
                  <c:v>5.29</c:v>
                </c:pt>
                <c:pt idx="292">
                  <c:v>7.39</c:v>
                </c:pt>
                <c:pt idx="293">
                  <c:v>11.43</c:v>
                </c:pt>
                <c:pt idx="294">
                  <c:v>9.8800000000000008</c:v>
                </c:pt>
                <c:pt idx="295">
                  <c:v>5.4</c:v>
                </c:pt>
                <c:pt idx="296">
                  <c:v>5.61</c:v>
                </c:pt>
                <c:pt idx="297">
                  <c:v>4.8899999999999997</c:v>
                </c:pt>
                <c:pt idx="298">
                  <c:v>6.6</c:v>
                </c:pt>
                <c:pt idx="299">
                  <c:v>4.5</c:v>
                </c:pt>
                <c:pt idx="300">
                  <c:v>4.28</c:v>
                </c:pt>
                <c:pt idx="301">
                  <c:v>6.24</c:v>
                </c:pt>
                <c:pt idx="302">
                  <c:v>9.8000000000000007</c:v>
                </c:pt>
                <c:pt idx="303">
                  <c:v>11.23</c:v>
                </c:pt>
                <c:pt idx="304">
                  <c:v>11.83</c:v>
                </c:pt>
                <c:pt idx="305">
                  <c:v>10.69</c:v>
                </c:pt>
                <c:pt idx="306">
                  <c:v>4.99</c:v>
                </c:pt>
                <c:pt idx="307">
                  <c:v>5.53</c:v>
                </c:pt>
                <c:pt idx="308">
                  <c:v>8.01</c:v>
                </c:pt>
                <c:pt idx="309">
                  <c:v>10.23</c:v>
                </c:pt>
                <c:pt idx="310">
                  <c:v>5.87</c:v>
                </c:pt>
                <c:pt idx="311">
                  <c:v>8.41</c:v>
                </c:pt>
                <c:pt idx="312">
                  <c:v>8.69</c:v>
                </c:pt>
                <c:pt idx="313">
                  <c:v>5.04</c:v>
                </c:pt>
                <c:pt idx="314">
                  <c:v>4.38</c:v>
                </c:pt>
                <c:pt idx="315">
                  <c:v>7.19</c:v>
                </c:pt>
                <c:pt idx="316">
                  <c:v>5.2</c:v>
                </c:pt>
                <c:pt idx="317">
                  <c:v>6.38</c:v>
                </c:pt>
                <c:pt idx="318">
                  <c:v>9.1999999999999993</c:v>
                </c:pt>
                <c:pt idx="319">
                  <c:v>12.66</c:v>
                </c:pt>
                <c:pt idx="320">
                  <c:v>10.63</c:v>
                </c:pt>
                <c:pt idx="321">
                  <c:v>13.7</c:v>
                </c:pt>
                <c:pt idx="322">
                  <c:v>11.07</c:v>
                </c:pt>
                <c:pt idx="323">
                  <c:v>11.03</c:v>
                </c:pt>
                <c:pt idx="324">
                  <c:v>12.74</c:v>
                </c:pt>
                <c:pt idx="325">
                  <c:v>11.09</c:v>
                </c:pt>
                <c:pt idx="326">
                  <c:v>11.35</c:v>
                </c:pt>
                <c:pt idx="327">
                  <c:v>8.33</c:v>
                </c:pt>
                <c:pt idx="328">
                  <c:v>7.21</c:v>
                </c:pt>
                <c:pt idx="329">
                  <c:v>10.130000000000001</c:v>
                </c:pt>
                <c:pt idx="330">
                  <c:v>7.24</c:v>
                </c:pt>
                <c:pt idx="331">
                  <c:v>7.39</c:v>
                </c:pt>
                <c:pt idx="332">
                  <c:v>12.11</c:v>
                </c:pt>
                <c:pt idx="333">
                  <c:v>11.84</c:v>
                </c:pt>
                <c:pt idx="334">
                  <c:v>7.47</c:v>
                </c:pt>
                <c:pt idx="335">
                  <c:v>6.27</c:v>
                </c:pt>
                <c:pt idx="336">
                  <c:v>4.83</c:v>
                </c:pt>
                <c:pt idx="337">
                  <c:v>5.22</c:v>
                </c:pt>
                <c:pt idx="338">
                  <c:v>6.11</c:v>
                </c:pt>
                <c:pt idx="339">
                  <c:v>5.07</c:v>
                </c:pt>
                <c:pt idx="340">
                  <c:v>10.99</c:v>
                </c:pt>
                <c:pt idx="341">
                  <c:v>10.09</c:v>
                </c:pt>
                <c:pt idx="342">
                  <c:v>14.15</c:v>
                </c:pt>
                <c:pt idx="343">
                  <c:v>23.19</c:v>
                </c:pt>
                <c:pt idx="344">
                  <c:v>3.91</c:v>
                </c:pt>
                <c:pt idx="345">
                  <c:v>5.96</c:v>
                </c:pt>
                <c:pt idx="346">
                  <c:v>9.0399999999999991</c:v>
                </c:pt>
                <c:pt idx="347">
                  <c:v>7.71</c:v>
                </c:pt>
                <c:pt idx="348">
                  <c:v>4.84</c:v>
                </c:pt>
                <c:pt idx="349">
                  <c:v>8.2100000000000009</c:v>
                </c:pt>
                <c:pt idx="350">
                  <c:v>11.74</c:v>
                </c:pt>
                <c:pt idx="351">
                  <c:v>6.57</c:v>
                </c:pt>
                <c:pt idx="352">
                  <c:v>8.35</c:v>
                </c:pt>
                <c:pt idx="353">
                  <c:v>14.61</c:v>
                </c:pt>
                <c:pt idx="354">
                  <c:v>11.94</c:v>
                </c:pt>
                <c:pt idx="355">
                  <c:v>5.76</c:v>
                </c:pt>
                <c:pt idx="356">
                  <c:v>6.81</c:v>
                </c:pt>
                <c:pt idx="357">
                  <c:v>9.1</c:v>
                </c:pt>
                <c:pt idx="358">
                  <c:v>10.029999999999999</c:v>
                </c:pt>
                <c:pt idx="359">
                  <c:v>8.43</c:v>
                </c:pt>
                <c:pt idx="360">
                  <c:v>4.41</c:v>
                </c:pt>
                <c:pt idx="361">
                  <c:v>8.3800000000000008</c:v>
                </c:pt>
                <c:pt idx="362">
                  <c:v>8.48</c:v>
                </c:pt>
                <c:pt idx="363">
                  <c:v>5.93</c:v>
                </c:pt>
                <c:pt idx="364">
                  <c:v>9.33</c:v>
                </c:pt>
                <c:pt idx="365">
                  <c:v>8.99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902208"/>
        <c:axId val="40387328"/>
      </c:scatterChart>
      <c:scatterChart>
        <c:scatterStyle val="smoothMarker"/>
        <c:varyColors val="0"/>
        <c:ser>
          <c:idx val="1"/>
          <c:order val="1"/>
          <c:tx>
            <c:v>Precipitation</c:v>
          </c:tx>
          <c:spPr>
            <a:ln w="15875"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all!$F$3:$F$368</c:f>
              <c:numCache>
                <c:formatCode>d\-mmm</c:formatCode>
                <c:ptCount val="366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</c:numCache>
            </c:numRef>
          </c:xVal>
          <c:yVal>
            <c:numRef>
              <c:f>all!$H$3:$H$368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0.04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0.01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0.15</c:v>
                </c:pt>
                <c:pt idx="24">
                  <c:v>3.48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0.4</c:v>
                </c:pt>
                <c:pt idx="30">
                  <c:v>0</c:v>
                </c:pt>
                <c:pt idx="31">
                  <c:v>0.02</c:v>
                </c:pt>
                <c:pt idx="32">
                  <c:v>0.02</c:v>
                </c:pt>
                <c:pt idx="33">
                  <c:v>0.34</c:v>
                </c:pt>
                <c:pt idx="34">
                  <c:v>0.66</c:v>
                </c:pt>
                <c:pt idx="35">
                  <c:v>0.09</c:v>
                </c:pt>
                <c:pt idx="36">
                  <c:v>0.01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0.25</c:v>
                </c:pt>
                <c:pt idx="41">
                  <c:v>0</c:v>
                </c:pt>
                <c:pt idx="42">
                  <c:v>0.02</c:v>
                </c:pt>
                <c:pt idx="43">
                  <c:v>0.62</c:v>
                </c:pt>
                <c:pt idx="44">
                  <c:v>0</c:v>
                </c:pt>
                <c:pt idx="45">
                  <c:v>0.03</c:v>
                </c:pt>
                <c:pt idx="46">
                  <c:v>0</c:v>
                </c:pt>
                <c:pt idx="47">
                  <c:v>0.48</c:v>
                </c:pt>
                <c:pt idx="48">
                  <c:v>0.78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0.24</c:v>
                </c:pt>
                <c:pt idx="58">
                  <c:v>0.01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0.37</c:v>
                </c:pt>
                <c:pt idx="69">
                  <c:v>0.36</c:v>
                </c:pt>
                <c:pt idx="70">
                  <c:v>0.17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0.02</c:v>
                </c:pt>
                <c:pt idx="78">
                  <c:v>0.03</c:v>
                </c:pt>
                <c:pt idx="79">
                  <c:v>1.54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0.05</c:v>
                </c:pt>
                <c:pt idx="88">
                  <c:v>0.03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0.01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0.19</c:v>
                </c:pt>
                <c:pt idx="103">
                  <c:v>0.01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0.01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0.89</c:v>
                </c:pt>
                <c:pt idx="127">
                  <c:v>0.66</c:v>
                </c:pt>
                <c:pt idx="128">
                  <c:v>0.55000000000000004</c:v>
                </c:pt>
                <c:pt idx="129">
                  <c:v>0</c:v>
                </c:pt>
                <c:pt idx="130">
                  <c:v>2.14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1.35</c:v>
                </c:pt>
                <c:pt idx="135">
                  <c:v>0.77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0.05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0.1</c:v>
                </c:pt>
                <c:pt idx="181">
                  <c:v>0.02</c:v>
                </c:pt>
                <c:pt idx="182">
                  <c:v>0.21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1.03</c:v>
                </c:pt>
                <c:pt idx="191">
                  <c:v>7.0000000000000007E-2</c:v>
                </c:pt>
                <c:pt idx="192">
                  <c:v>2.88</c:v>
                </c:pt>
                <c:pt idx="193">
                  <c:v>0.09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0.19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3.03</c:v>
                </c:pt>
                <c:pt idx="231">
                  <c:v>3.04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0.86</c:v>
                </c:pt>
                <c:pt idx="257">
                  <c:v>1.22</c:v>
                </c:pt>
                <c:pt idx="258">
                  <c:v>0</c:v>
                </c:pt>
                <c:pt idx="259">
                  <c:v>1.93</c:v>
                </c:pt>
                <c:pt idx="260">
                  <c:v>0</c:v>
                </c:pt>
                <c:pt idx="261">
                  <c:v>0</c:v>
                </c:pt>
                <c:pt idx="262">
                  <c:v>0.06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0.21</c:v>
                </c:pt>
                <c:pt idx="271">
                  <c:v>0.9</c:v>
                </c:pt>
                <c:pt idx="272">
                  <c:v>0.77</c:v>
                </c:pt>
                <c:pt idx="273">
                  <c:v>0</c:v>
                </c:pt>
                <c:pt idx="274">
                  <c:v>0.32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0.02</c:v>
                </c:pt>
                <c:pt idx="285">
                  <c:v>0</c:v>
                </c:pt>
                <c:pt idx="286">
                  <c:v>0</c:v>
                </c:pt>
                <c:pt idx="287">
                  <c:v>0.13</c:v>
                </c:pt>
                <c:pt idx="288">
                  <c:v>0</c:v>
                </c:pt>
                <c:pt idx="289">
                  <c:v>0.01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7.0000000000000007E-2</c:v>
                </c:pt>
                <c:pt idx="299">
                  <c:v>1.1299999999999999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0.26</c:v>
                </c:pt>
                <c:pt idx="309">
                  <c:v>0.03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0.01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0.01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0.06</c:v>
                </c:pt>
                <c:pt idx="331">
                  <c:v>0.04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0.01</c:v>
                </c:pt>
                <c:pt idx="347">
                  <c:v>0</c:v>
                </c:pt>
                <c:pt idx="348">
                  <c:v>0</c:v>
                </c:pt>
                <c:pt idx="349">
                  <c:v>0.01</c:v>
                </c:pt>
                <c:pt idx="350">
                  <c:v>0.02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0.01</c:v>
                </c:pt>
                <c:pt idx="365">
                  <c:v>0.26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395520"/>
        <c:axId val="40389248"/>
      </c:scatterChart>
      <c:valAx>
        <c:axId val="39902208"/>
        <c:scaling>
          <c:orientation val="minMax"/>
          <c:max val="41275"/>
          <c:min val="40908"/>
        </c:scaling>
        <c:delete val="0"/>
        <c:axPos val="b"/>
        <c:numFmt formatCode="[$-409]mmm\-yy;@" sourceLinked="0"/>
        <c:majorTickMark val="out"/>
        <c:minorTickMark val="none"/>
        <c:tickLblPos val="nextTo"/>
        <c:crossAx val="40387328"/>
        <c:crosses val="autoZero"/>
        <c:crossBetween val="midCat"/>
        <c:majorUnit val="25"/>
      </c:valAx>
      <c:valAx>
        <c:axId val="4038732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PM 2.5 Concentration (ug/m3)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9902208"/>
        <c:crosses val="autoZero"/>
        <c:crossBetween val="midCat"/>
      </c:valAx>
      <c:valAx>
        <c:axId val="4038924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Precipitation (inch/day)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0395520"/>
        <c:crosses val="max"/>
        <c:crossBetween val="midCat"/>
      </c:valAx>
      <c:valAx>
        <c:axId val="40395520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one"/>
        <c:crossAx val="40389248"/>
        <c:crosses val="autoZero"/>
        <c:crossBetween val="midCat"/>
      </c:valAx>
    </c:plotArea>
    <c:plotVisOnly val="1"/>
    <c:dispBlanksAs val="gap"/>
    <c:showDLblsOverMax val="0"/>
  </c:chart>
  <c:spPr>
    <a:solidFill>
      <a:prstClr val="white"/>
    </a:solidFill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181758530183723E-2"/>
          <c:y val="5.7825623359580053E-2"/>
          <c:w val="0.88443503937007872"/>
          <c:h val="0.81169701443569553"/>
        </c:manualLayout>
      </c:layout>
      <c:scatterChart>
        <c:scatterStyle val="smoothMarker"/>
        <c:varyColors val="0"/>
        <c:ser>
          <c:idx val="0"/>
          <c:order val="0"/>
          <c:tx>
            <c:v>PM 2.5</c:v>
          </c:tx>
          <c:spPr>
            <a:ln w="15875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all!$K$3:$K$368</c:f>
              <c:numCache>
                <c:formatCode>d\-mmm</c:formatCode>
                <c:ptCount val="366"/>
                <c:pt idx="0">
                  <c:v>41275</c:v>
                </c:pt>
                <c:pt idx="1">
                  <c:v>41276</c:v>
                </c:pt>
                <c:pt idx="2">
                  <c:v>41277</c:v>
                </c:pt>
                <c:pt idx="3">
                  <c:v>41278</c:v>
                </c:pt>
                <c:pt idx="4">
                  <c:v>41279</c:v>
                </c:pt>
                <c:pt idx="5">
                  <c:v>41280</c:v>
                </c:pt>
                <c:pt idx="6">
                  <c:v>41281</c:v>
                </c:pt>
                <c:pt idx="7">
                  <c:v>41282</c:v>
                </c:pt>
                <c:pt idx="8">
                  <c:v>41283</c:v>
                </c:pt>
                <c:pt idx="9">
                  <c:v>41284</c:v>
                </c:pt>
                <c:pt idx="10">
                  <c:v>41285</c:v>
                </c:pt>
                <c:pt idx="11">
                  <c:v>41286</c:v>
                </c:pt>
                <c:pt idx="12">
                  <c:v>41287</c:v>
                </c:pt>
                <c:pt idx="13">
                  <c:v>41288</c:v>
                </c:pt>
                <c:pt idx="14">
                  <c:v>41289</c:v>
                </c:pt>
                <c:pt idx="15">
                  <c:v>41290</c:v>
                </c:pt>
                <c:pt idx="16">
                  <c:v>41291</c:v>
                </c:pt>
                <c:pt idx="17">
                  <c:v>41292</c:v>
                </c:pt>
                <c:pt idx="18">
                  <c:v>41293</c:v>
                </c:pt>
                <c:pt idx="19">
                  <c:v>41294</c:v>
                </c:pt>
                <c:pt idx="20">
                  <c:v>41295</c:v>
                </c:pt>
                <c:pt idx="21">
                  <c:v>41296</c:v>
                </c:pt>
                <c:pt idx="22">
                  <c:v>41297</c:v>
                </c:pt>
                <c:pt idx="23">
                  <c:v>41298</c:v>
                </c:pt>
                <c:pt idx="24">
                  <c:v>41299</c:v>
                </c:pt>
                <c:pt idx="25">
                  <c:v>41300</c:v>
                </c:pt>
                <c:pt idx="26">
                  <c:v>41301</c:v>
                </c:pt>
                <c:pt idx="27">
                  <c:v>41302</c:v>
                </c:pt>
                <c:pt idx="28">
                  <c:v>41303</c:v>
                </c:pt>
                <c:pt idx="29">
                  <c:v>41304</c:v>
                </c:pt>
                <c:pt idx="30">
                  <c:v>41305</c:v>
                </c:pt>
                <c:pt idx="31">
                  <c:v>41306</c:v>
                </c:pt>
                <c:pt idx="32">
                  <c:v>41307</c:v>
                </c:pt>
                <c:pt idx="33">
                  <c:v>41308</c:v>
                </c:pt>
                <c:pt idx="34">
                  <c:v>41309</c:v>
                </c:pt>
                <c:pt idx="35">
                  <c:v>41310</c:v>
                </c:pt>
                <c:pt idx="36">
                  <c:v>41311</c:v>
                </c:pt>
                <c:pt idx="37">
                  <c:v>41312</c:v>
                </c:pt>
                <c:pt idx="38">
                  <c:v>41313</c:v>
                </c:pt>
                <c:pt idx="39">
                  <c:v>41314</c:v>
                </c:pt>
                <c:pt idx="40">
                  <c:v>41315</c:v>
                </c:pt>
                <c:pt idx="41">
                  <c:v>41316</c:v>
                </c:pt>
                <c:pt idx="42">
                  <c:v>41317</c:v>
                </c:pt>
                <c:pt idx="43">
                  <c:v>41318</c:v>
                </c:pt>
                <c:pt idx="44">
                  <c:v>41319</c:v>
                </c:pt>
                <c:pt idx="45">
                  <c:v>41320</c:v>
                </c:pt>
                <c:pt idx="46">
                  <c:v>41321</c:v>
                </c:pt>
                <c:pt idx="47">
                  <c:v>41322</c:v>
                </c:pt>
                <c:pt idx="48">
                  <c:v>41323</c:v>
                </c:pt>
                <c:pt idx="49">
                  <c:v>41324</c:v>
                </c:pt>
                <c:pt idx="50">
                  <c:v>41325</c:v>
                </c:pt>
                <c:pt idx="51">
                  <c:v>41326</c:v>
                </c:pt>
                <c:pt idx="52">
                  <c:v>41327</c:v>
                </c:pt>
                <c:pt idx="53">
                  <c:v>41328</c:v>
                </c:pt>
                <c:pt idx="54">
                  <c:v>41329</c:v>
                </c:pt>
                <c:pt idx="55">
                  <c:v>41330</c:v>
                </c:pt>
                <c:pt idx="56">
                  <c:v>41331</c:v>
                </c:pt>
                <c:pt idx="57">
                  <c:v>41332</c:v>
                </c:pt>
                <c:pt idx="58">
                  <c:v>41333</c:v>
                </c:pt>
                <c:pt idx="59">
                  <c:v>41334</c:v>
                </c:pt>
                <c:pt idx="60">
                  <c:v>41335</c:v>
                </c:pt>
                <c:pt idx="61">
                  <c:v>41336</c:v>
                </c:pt>
                <c:pt idx="62">
                  <c:v>41337</c:v>
                </c:pt>
                <c:pt idx="63">
                  <c:v>41338</c:v>
                </c:pt>
                <c:pt idx="64">
                  <c:v>41339</c:v>
                </c:pt>
                <c:pt idx="65">
                  <c:v>41340</c:v>
                </c:pt>
                <c:pt idx="66">
                  <c:v>41341</c:v>
                </c:pt>
                <c:pt idx="67">
                  <c:v>41342</c:v>
                </c:pt>
                <c:pt idx="68">
                  <c:v>41343</c:v>
                </c:pt>
                <c:pt idx="69">
                  <c:v>41344</c:v>
                </c:pt>
                <c:pt idx="70">
                  <c:v>41345</c:v>
                </c:pt>
                <c:pt idx="71">
                  <c:v>41346</c:v>
                </c:pt>
                <c:pt idx="72">
                  <c:v>41347</c:v>
                </c:pt>
                <c:pt idx="73">
                  <c:v>41348</c:v>
                </c:pt>
                <c:pt idx="74">
                  <c:v>41349</c:v>
                </c:pt>
                <c:pt idx="75">
                  <c:v>41350</c:v>
                </c:pt>
                <c:pt idx="76">
                  <c:v>41351</c:v>
                </c:pt>
                <c:pt idx="77">
                  <c:v>41352</c:v>
                </c:pt>
                <c:pt idx="78">
                  <c:v>41353</c:v>
                </c:pt>
                <c:pt idx="79">
                  <c:v>41354</c:v>
                </c:pt>
                <c:pt idx="80">
                  <c:v>41355</c:v>
                </c:pt>
                <c:pt idx="81">
                  <c:v>41356</c:v>
                </c:pt>
                <c:pt idx="82">
                  <c:v>41357</c:v>
                </c:pt>
                <c:pt idx="83">
                  <c:v>41358</c:v>
                </c:pt>
                <c:pt idx="84">
                  <c:v>41359</c:v>
                </c:pt>
                <c:pt idx="85">
                  <c:v>41360</c:v>
                </c:pt>
                <c:pt idx="86">
                  <c:v>41361</c:v>
                </c:pt>
                <c:pt idx="87">
                  <c:v>41362</c:v>
                </c:pt>
                <c:pt idx="88">
                  <c:v>41363</c:v>
                </c:pt>
                <c:pt idx="89">
                  <c:v>41364</c:v>
                </c:pt>
                <c:pt idx="90">
                  <c:v>41365</c:v>
                </c:pt>
                <c:pt idx="91">
                  <c:v>41366</c:v>
                </c:pt>
                <c:pt idx="92">
                  <c:v>41367</c:v>
                </c:pt>
                <c:pt idx="93">
                  <c:v>41368</c:v>
                </c:pt>
                <c:pt idx="94">
                  <c:v>41369</c:v>
                </c:pt>
                <c:pt idx="95">
                  <c:v>41370</c:v>
                </c:pt>
                <c:pt idx="96">
                  <c:v>41371</c:v>
                </c:pt>
                <c:pt idx="97">
                  <c:v>41372</c:v>
                </c:pt>
                <c:pt idx="98">
                  <c:v>41373</c:v>
                </c:pt>
                <c:pt idx="99">
                  <c:v>41374</c:v>
                </c:pt>
                <c:pt idx="100">
                  <c:v>41375</c:v>
                </c:pt>
                <c:pt idx="101">
                  <c:v>41376</c:v>
                </c:pt>
                <c:pt idx="102">
                  <c:v>41377</c:v>
                </c:pt>
                <c:pt idx="103">
                  <c:v>41378</c:v>
                </c:pt>
                <c:pt idx="104">
                  <c:v>41379</c:v>
                </c:pt>
                <c:pt idx="105">
                  <c:v>41380</c:v>
                </c:pt>
                <c:pt idx="106">
                  <c:v>41381</c:v>
                </c:pt>
                <c:pt idx="107">
                  <c:v>41382</c:v>
                </c:pt>
                <c:pt idx="108">
                  <c:v>41383</c:v>
                </c:pt>
                <c:pt idx="109">
                  <c:v>41384</c:v>
                </c:pt>
                <c:pt idx="110">
                  <c:v>41385</c:v>
                </c:pt>
                <c:pt idx="111">
                  <c:v>41386</c:v>
                </c:pt>
                <c:pt idx="112">
                  <c:v>41387</c:v>
                </c:pt>
                <c:pt idx="113">
                  <c:v>41388</c:v>
                </c:pt>
                <c:pt idx="114">
                  <c:v>41389</c:v>
                </c:pt>
                <c:pt idx="115">
                  <c:v>41390</c:v>
                </c:pt>
                <c:pt idx="116">
                  <c:v>41391</c:v>
                </c:pt>
                <c:pt idx="117">
                  <c:v>41392</c:v>
                </c:pt>
                <c:pt idx="118">
                  <c:v>41393</c:v>
                </c:pt>
                <c:pt idx="119">
                  <c:v>41394</c:v>
                </c:pt>
                <c:pt idx="120">
                  <c:v>41395</c:v>
                </c:pt>
                <c:pt idx="121">
                  <c:v>41396</c:v>
                </c:pt>
                <c:pt idx="122">
                  <c:v>41397</c:v>
                </c:pt>
                <c:pt idx="123">
                  <c:v>41398</c:v>
                </c:pt>
                <c:pt idx="124">
                  <c:v>41399</c:v>
                </c:pt>
                <c:pt idx="125">
                  <c:v>41400</c:v>
                </c:pt>
                <c:pt idx="126">
                  <c:v>41401</c:v>
                </c:pt>
                <c:pt idx="127">
                  <c:v>41402</c:v>
                </c:pt>
                <c:pt idx="128">
                  <c:v>41403</c:v>
                </c:pt>
                <c:pt idx="129">
                  <c:v>41404</c:v>
                </c:pt>
                <c:pt idx="130">
                  <c:v>41405</c:v>
                </c:pt>
                <c:pt idx="131">
                  <c:v>41406</c:v>
                </c:pt>
                <c:pt idx="132">
                  <c:v>41407</c:v>
                </c:pt>
                <c:pt idx="133">
                  <c:v>41408</c:v>
                </c:pt>
                <c:pt idx="134">
                  <c:v>41409</c:v>
                </c:pt>
                <c:pt idx="135">
                  <c:v>41410</c:v>
                </c:pt>
                <c:pt idx="136">
                  <c:v>41411</c:v>
                </c:pt>
                <c:pt idx="137">
                  <c:v>41412</c:v>
                </c:pt>
                <c:pt idx="138">
                  <c:v>41413</c:v>
                </c:pt>
                <c:pt idx="139">
                  <c:v>41414</c:v>
                </c:pt>
                <c:pt idx="140">
                  <c:v>41415</c:v>
                </c:pt>
                <c:pt idx="141">
                  <c:v>41416</c:v>
                </c:pt>
                <c:pt idx="142">
                  <c:v>41417</c:v>
                </c:pt>
                <c:pt idx="143">
                  <c:v>41418</c:v>
                </c:pt>
                <c:pt idx="144">
                  <c:v>41419</c:v>
                </c:pt>
                <c:pt idx="145">
                  <c:v>41420</c:v>
                </c:pt>
                <c:pt idx="146">
                  <c:v>41421</c:v>
                </c:pt>
                <c:pt idx="147">
                  <c:v>41422</c:v>
                </c:pt>
                <c:pt idx="148">
                  <c:v>41423</c:v>
                </c:pt>
                <c:pt idx="149">
                  <c:v>41424</c:v>
                </c:pt>
                <c:pt idx="150">
                  <c:v>41425</c:v>
                </c:pt>
                <c:pt idx="151">
                  <c:v>41426</c:v>
                </c:pt>
                <c:pt idx="152">
                  <c:v>41427</c:v>
                </c:pt>
                <c:pt idx="153">
                  <c:v>41428</c:v>
                </c:pt>
                <c:pt idx="154">
                  <c:v>41429</c:v>
                </c:pt>
                <c:pt idx="155">
                  <c:v>41430</c:v>
                </c:pt>
                <c:pt idx="156">
                  <c:v>41431</c:v>
                </c:pt>
                <c:pt idx="157">
                  <c:v>41432</c:v>
                </c:pt>
                <c:pt idx="158">
                  <c:v>41433</c:v>
                </c:pt>
                <c:pt idx="159">
                  <c:v>41434</c:v>
                </c:pt>
                <c:pt idx="160">
                  <c:v>41435</c:v>
                </c:pt>
                <c:pt idx="161">
                  <c:v>41436</c:v>
                </c:pt>
                <c:pt idx="162">
                  <c:v>41437</c:v>
                </c:pt>
                <c:pt idx="163">
                  <c:v>41438</c:v>
                </c:pt>
                <c:pt idx="164">
                  <c:v>41439</c:v>
                </c:pt>
                <c:pt idx="165">
                  <c:v>41440</c:v>
                </c:pt>
                <c:pt idx="166">
                  <c:v>41441</c:v>
                </c:pt>
                <c:pt idx="167">
                  <c:v>41442</c:v>
                </c:pt>
                <c:pt idx="168">
                  <c:v>41443</c:v>
                </c:pt>
                <c:pt idx="169">
                  <c:v>41444</c:v>
                </c:pt>
                <c:pt idx="170">
                  <c:v>41445</c:v>
                </c:pt>
                <c:pt idx="171">
                  <c:v>41446</c:v>
                </c:pt>
                <c:pt idx="172">
                  <c:v>41447</c:v>
                </c:pt>
                <c:pt idx="173">
                  <c:v>41448</c:v>
                </c:pt>
                <c:pt idx="174">
                  <c:v>41449</c:v>
                </c:pt>
                <c:pt idx="175">
                  <c:v>41450</c:v>
                </c:pt>
                <c:pt idx="176">
                  <c:v>41451</c:v>
                </c:pt>
                <c:pt idx="177">
                  <c:v>41452</c:v>
                </c:pt>
                <c:pt idx="178">
                  <c:v>41453</c:v>
                </c:pt>
                <c:pt idx="179">
                  <c:v>41454</c:v>
                </c:pt>
                <c:pt idx="180">
                  <c:v>41455</c:v>
                </c:pt>
                <c:pt idx="181">
                  <c:v>41456</c:v>
                </c:pt>
                <c:pt idx="182">
                  <c:v>41457</c:v>
                </c:pt>
                <c:pt idx="183">
                  <c:v>41458</c:v>
                </c:pt>
                <c:pt idx="184">
                  <c:v>41459</c:v>
                </c:pt>
                <c:pt idx="185">
                  <c:v>41460</c:v>
                </c:pt>
                <c:pt idx="186">
                  <c:v>41461</c:v>
                </c:pt>
                <c:pt idx="187">
                  <c:v>41462</c:v>
                </c:pt>
                <c:pt idx="188">
                  <c:v>41463</c:v>
                </c:pt>
                <c:pt idx="189">
                  <c:v>41464</c:v>
                </c:pt>
                <c:pt idx="190">
                  <c:v>41465</c:v>
                </c:pt>
                <c:pt idx="191">
                  <c:v>41466</c:v>
                </c:pt>
                <c:pt idx="192">
                  <c:v>41467</c:v>
                </c:pt>
                <c:pt idx="193">
                  <c:v>41468</c:v>
                </c:pt>
                <c:pt idx="194">
                  <c:v>41469</c:v>
                </c:pt>
                <c:pt idx="195">
                  <c:v>41470</c:v>
                </c:pt>
                <c:pt idx="196">
                  <c:v>41471</c:v>
                </c:pt>
                <c:pt idx="197">
                  <c:v>41472</c:v>
                </c:pt>
                <c:pt idx="198">
                  <c:v>41473</c:v>
                </c:pt>
                <c:pt idx="199">
                  <c:v>41474</c:v>
                </c:pt>
                <c:pt idx="200">
                  <c:v>41475</c:v>
                </c:pt>
                <c:pt idx="201">
                  <c:v>41476</c:v>
                </c:pt>
                <c:pt idx="202">
                  <c:v>41477</c:v>
                </c:pt>
                <c:pt idx="203">
                  <c:v>41478</c:v>
                </c:pt>
                <c:pt idx="204">
                  <c:v>41479</c:v>
                </c:pt>
                <c:pt idx="205">
                  <c:v>41480</c:v>
                </c:pt>
                <c:pt idx="206">
                  <c:v>41481</c:v>
                </c:pt>
                <c:pt idx="207">
                  <c:v>41482</c:v>
                </c:pt>
                <c:pt idx="208">
                  <c:v>41483</c:v>
                </c:pt>
                <c:pt idx="209">
                  <c:v>41484</c:v>
                </c:pt>
                <c:pt idx="210">
                  <c:v>41485</c:v>
                </c:pt>
                <c:pt idx="211">
                  <c:v>41486</c:v>
                </c:pt>
                <c:pt idx="212">
                  <c:v>41487</c:v>
                </c:pt>
                <c:pt idx="213">
                  <c:v>41488</c:v>
                </c:pt>
                <c:pt idx="214">
                  <c:v>41489</c:v>
                </c:pt>
                <c:pt idx="215">
                  <c:v>41490</c:v>
                </c:pt>
                <c:pt idx="216">
                  <c:v>41491</c:v>
                </c:pt>
                <c:pt idx="217">
                  <c:v>41492</c:v>
                </c:pt>
                <c:pt idx="218">
                  <c:v>41493</c:v>
                </c:pt>
                <c:pt idx="219">
                  <c:v>41494</c:v>
                </c:pt>
                <c:pt idx="220">
                  <c:v>41495</c:v>
                </c:pt>
                <c:pt idx="221">
                  <c:v>41496</c:v>
                </c:pt>
                <c:pt idx="222">
                  <c:v>41497</c:v>
                </c:pt>
                <c:pt idx="223">
                  <c:v>41498</c:v>
                </c:pt>
                <c:pt idx="224">
                  <c:v>41499</c:v>
                </c:pt>
                <c:pt idx="225">
                  <c:v>41500</c:v>
                </c:pt>
                <c:pt idx="226">
                  <c:v>41501</c:v>
                </c:pt>
                <c:pt idx="227">
                  <c:v>41502</c:v>
                </c:pt>
                <c:pt idx="228">
                  <c:v>41503</c:v>
                </c:pt>
                <c:pt idx="229">
                  <c:v>41504</c:v>
                </c:pt>
                <c:pt idx="230">
                  <c:v>41505</c:v>
                </c:pt>
                <c:pt idx="231">
                  <c:v>41506</c:v>
                </c:pt>
                <c:pt idx="232">
                  <c:v>41507</c:v>
                </c:pt>
                <c:pt idx="233">
                  <c:v>41508</c:v>
                </c:pt>
                <c:pt idx="234">
                  <c:v>41509</c:v>
                </c:pt>
                <c:pt idx="235">
                  <c:v>41510</c:v>
                </c:pt>
                <c:pt idx="236">
                  <c:v>41511</c:v>
                </c:pt>
                <c:pt idx="237">
                  <c:v>41512</c:v>
                </c:pt>
                <c:pt idx="238">
                  <c:v>41513</c:v>
                </c:pt>
                <c:pt idx="239">
                  <c:v>41514</c:v>
                </c:pt>
                <c:pt idx="240">
                  <c:v>41515</c:v>
                </c:pt>
                <c:pt idx="241">
                  <c:v>41516</c:v>
                </c:pt>
                <c:pt idx="242">
                  <c:v>41517</c:v>
                </c:pt>
                <c:pt idx="243">
                  <c:v>41518</c:v>
                </c:pt>
                <c:pt idx="244">
                  <c:v>41519</c:v>
                </c:pt>
                <c:pt idx="245">
                  <c:v>41520</c:v>
                </c:pt>
                <c:pt idx="246">
                  <c:v>41521</c:v>
                </c:pt>
                <c:pt idx="247">
                  <c:v>41522</c:v>
                </c:pt>
                <c:pt idx="248">
                  <c:v>41523</c:v>
                </c:pt>
                <c:pt idx="249">
                  <c:v>41524</c:v>
                </c:pt>
                <c:pt idx="250">
                  <c:v>41525</c:v>
                </c:pt>
                <c:pt idx="251">
                  <c:v>41526</c:v>
                </c:pt>
                <c:pt idx="252">
                  <c:v>41527</c:v>
                </c:pt>
                <c:pt idx="253">
                  <c:v>41528</c:v>
                </c:pt>
                <c:pt idx="254">
                  <c:v>41529</c:v>
                </c:pt>
                <c:pt idx="255">
                  <c:v>41530</c:v>
                </c:pt>
                <c:pt idx="256">
                  <c:v>41531</c:v>
                </c:pt>
                <c:pt idx="257">
                  <c:v>41532</c:v>
                </c:pt>
                <c:pt idx="258">
                  <c:v>41533</c:v>
                </c:pt>
                <c:pt idx="259">
                  <c:v>41534</c:v>
                </c:pt>
                <c:pt idx="260">
                  <c:v>41535</c:v>
                </c:pt>
                <c:pt idx="261">
                  <c:v>41536</c:v>
                </c:pt>
                <c:pt idx="262">
                  <c:v>41537</c:v>
                </c:pt>
                <c:pt idx="263">
                  <c:v>41538</c:v>
                </c:pt>
                <c:pt idx="264">
                  <c:v>41539</c:v>
                </c:pt>
                <c:pt idx="265">
                  <c:v>41540</c:v>
                </c:pt>
                <c:pt idx="266">
                  <c:v>41541</c:v>
                </c:pt>
                <c:pt idx="267">
                  <c:v>41542</c:v>
                </c:pt>
                <c:pt idx="268">
                  <c:v>41543</c:v>
                </c:pt>
                <c:pt idx="269">
                  <c:v>41544</c:v>
                </c:pt>
                <c:pt idx="270">
                  <c:v>41545</c:v>
                </c:pt>
                <c:pt idx="271">
                  <c:v>41546</c:v>
                </c:pt>
                <c:pt idx="272">
                  <c:v>41547</c:v>
                </c:pt>
                <c:pt idx="273">
                  <c:v>41548</c:v>
                </c:pt>
                <c:pt idx="274">
                  <c:v>41549</c:v>
                </c:pt>
                <c:pt idx="275">
                  <c:v>41550</c:v>
                </c:pt>
                <c:pt idx="276">
                  <c:v>41551</c:v>
                </c:pt>
                <c:pt idx="277">
                  <c:v>41552</c:v>
                </c:pt>
                <c:pt idx="278">
                  <c:v>41553</c:v>
                </c:pt>
                <c:pt idx="279">
                  <c:v>41554</c:v>
                </c:pt>
                <c:pt idx="280">
                  <c:v>41555</c:v>
                </c:pt>
                <c:pt idx="281">
                  <c:v>41556</c:v>
                </c:pt>
                <c:pt idx="282">
                  <c:v>41557</c:v>
                </c:pt>
                <c:pt idx="283">
                  <c:v>41558</c:v>
                </c:pt>
                <c:pt idx="284">
                  <c:v>41559</c:v>
                </c:pt>
                <c:pt idx="285">
                  <c:v>41560</c:v>
                </c:pt>
                <c:pt idx="286">
                  <c:v>41561</c:v>
                </c:pt>
                <c:pt idx="287">
                  <c:v>41562</c:v>
                </c:pt>
                <c:pt idx="288">
                  <c:v>41563</c:v>
                </c:pt>
                <c:pt idx="289">
                  <c:v>41564</c:v>
                </c:pt>
                <c:pt idx="290">
                  <c:v>41565</c:v>
                </c:pt>
                <c:pt idx="291">
                  <c:v>41566</c:v>
                </c:pt>
                <c:pt idx="292">
                  <c:v>41567</c:v>
                </c:pt>
                <c:pt idx="293">
                  <c:v>41568</c:v>
                </c:pt>
                <c:pt idx="294">
                  <c:v>41569</c:v>
                </c:pt>
                <c:pt idx="295">
                  <c:v>41570</c:v>
                </c:pt>
                <c:pt idx="296">
                  <c:v>41571</c:v>
                </c:pt>
                <c:pt idx="297">
                  <c:v>41572</c:v>
                </c:pt>
                <c:pt idx="298">
                  <c:v>41573</c:v>
                </c:pt>
                <c:pt idx="299">
                  <c:v>41574</c:v>
                </c:pt>
                <c:pt idx="300">
                  <c:v>41575</c:v>
                </c:pt>
                <c:pt idx="301">
                  <c:v>41576</c:v>
                </c:pt>
                <c:pt idx="302">
                  <c:v>41577</c:v>
                </c:pt>
                <c:pt idx="303">
                  <c:v>41578</c:v>
                </c:pt>
                <c:pt idx="304">
                  <c:v>41579</c:v>
                </c:pt>
                <c:pt idx="305">
                  <c:v>41580</c:v>
                </c:pt>
                <c:pt idx="306">
                  <c:v>41581</c:v>
                </c:pt>
                <c:pt idx="307">
                  <c:v>41582</c:v>
                </c:pt>
                <c:pt idx="308">
                  <c:v>41583</c:v>
                </c:pt>
                <c:pt idx="309">
                  <c:v>41584</c:v>
                </c:pt>
                <c:pt idx="310">
                  <c:v>41585</c:v>
                </c:pt>
                <c:pt idx="311">
                  <c:v>41586</c:v>
                </c:pt>
                <c:pt idx="312">
                  <c:v>41587</c:v>
                </c:pt>
                <c:pt idx="313">
                  <c:v>41588</c:v>
                </c:pt>
                <c:pt idx="314">
                  <c:v>41589</c:v>
                </c:pt>
                <c:pt idx="315">
                  <c:v>41590</c:v>
                </c:pt>
                <c:pt idx="316">
                  <c:v>41591</c:v>
                </c:pt>
                <c:pt idx="317">
                  <c:v>41592</c:v>
                </c:pt>
                <c:pt idx="318">
                  <c:v>41593</c:v>
                </c:pt>
                <c:pt idx="319">
                  <c:v>41594</c:v>
                </c:pt>
                <c:pt idx="320">
                  <c:v>41595</c:v>
                </c:pt>
                <c:pt idx="321">
                  <c:v>41596</c:v>
                </c:pt>
                <c:pt idx="322">
                  <c:v>41597</c:v>
                </c:pt>
                <c:pt idx="323">
                  <c:v>41598</c:v>
                </c:pt>
                <c:pt idx="324">
                  <c:v>41599</c:v>
                </c:pt>
                <c:pt idx="325">
                  <c:v>41600</c:v>
                </c:pt>
                <c:pt idx="326">
                  <c:v>41601</c:v>
                </c:pt>
                <c:pt idx="327">
                  <c:v>41602</c:v>
                </c:pt>
                <c:pt idx="328">
                  <c:v>41603</c:v>
                </c:pt>
                <c:pt idx="329">
                  <c:v>41604</c:v>
                </c:pt>
                <c:pt idx="330">
                  <c:v>41605</c:v>
                </c:pt>
                <c:pt idx="331">
                  <c:v>41606</c:v>
                </c:pt>
                <c:pt idx="332">
                  <c:v>41607</c:v>
                </c:pt>
                <c:pt idx="333">
                  <c:v>41608</c:v>
                </c:pt>
                <c:pt idx="334">
                  <c:v>41609</c:v>
                </c:pt>
                <c:pt idx="335">
                  <c:v>41610</c:v>
                </c:pt>
                <c:pt idx="336">
                  <c:v>41611</c:v>
                </c:pt>
                <c:pt idx="337">
                  <c:v>41612</c:v>
                </c:pt>
                <c:pt idx="338">
                  <c:v>41613</c:v>
                </c:pt>
                <c:pt idx="339">
                  <c:v>41614</c:v>
                </c:pt>
                <c:pt idx="340">
                  <c:v>41615</c:v>
                </c:pt>
                <c:pt idx="341">
                  <c:v>41616</c:v>
                </c:pt>
                <c:pt idx="342">
                  <c:v>41617</c:v>
                </c:pt>
                <c:pt idx="343">
                  <c:v>41618</c:v>
                </c:pt>
                <c:pt idx="344">
                  <c:v>41619</c:v>
                </c:pt>
                <c:pt idx="345">
                  <c:v>41620</c:v>
                </c:pt>
                <c:pt idx="346">
                  <c:v>41621</c:v>
                </c:pt>
                <c:pt idx="347">
                  <c:v>41622</c:v>
                </c:pt>
                <c:pt idx="348">
                  <c:v>41623</c:v>
                </c:pt>
                <c:pt idx="349">
                  <c:v>41624</c:v>
                </c:pt>
                <c:pt idx="350">
                  <c:v>41625</c:v>
                </c:pt>
                <c:pt idx="351">
                  <c:v>41626</c:v>
                </c:pt>
                <c:pt idx="352">
                  <c:v>41627</c:v>
                </c:pt>
                <c:pt idx="353">
                  <c:v>41628</c:v>
                </c:pt>
                <c:pt idx="354">
                  <c:v>41629</c:v>
                </c:pt>
                <c:pt idx="355">
                  <c:v>41630</c:v>
                </c:pt>
                <c:pt idx="356">
                  <c:v>41631</c:v>
                </c:pt>
                <c:pt idx="357">
                  <c:v>41632</c:v>
                </c:pt>
                <c:pt idx="358">
                  <c:v>41633</c:v>
                </c:pt>
                <c:pt idx="359">
                  <c:v>41634</c:v>
                </c:pt>
                <c:pt idx="360">
                  <c:v>41635</c:v>
                </c:pt>
                <c:pt idx="361">
                  <c:v>41636</c:v>
                </c:pt>
                <c:pt idx="362">
                  <c:v>41637</c:v>
                </c:pt>
                <c:pt idx="363">
                  <c:v>41638</c:v>
                </c:pt>
                <c:pt idx="364">
                  <c:v>41639</c:v>
                </c:pt>
              </c:numCache>
            </c:numRef>
          </c:xVal>
          <c:yVal>
            <c:numRef>
              <c:f>all!$L$3:$L$368</c:f>
              <c:numCache>
                <c:formatCode>General</c:formatCode>
                <c:ptCount val="366"/>
                <c:pt idx="0">
                  <c:v>8.08</c:v>
                </c:pt>
                <c:pt idx="1">
                  <c:v>5.32</c:v>
                </c:pt>
                <c:pt idx="2">
                  <c:v>5.72</c:v>
                </c:pt>
                <c:pt idx="3">
                  <c:v>4.32</c:v>
                </c:pt>
                <c:pt idx="4">
                  <c:v>5.78</c:v>
                </c:pt>
                <c:pt idx="5">
                  <c:v>11.1</c:v>
                </c:pt>
                <c:pt idx="6">
                  <c:v>8.1199999999999992</c:v>
                </c:pt>
                <c:pt idx="7">
                  <c:v>5.87</c:v>
                </c:pt>
                <c:pt idx="8">
                  <c:v>3.24</c:v>
                </c:pt>
                <c:pt idx="9">
                  <c:v>3.53</c:v>
                </c:pt>
                <c:pt idx="10">
                  <c:v>9.49</c:v>
                </c:pt>
                <c:pt idx="11">
                  <c:v>11.41</c:v>
                </c:pt>
                <c:pt idx="12">
                  <c:v>4.01</c:v>
                </c:pt>
                <c:pt idx="13">
                  <c:v>4.8499999999999996</c:v>
                </c:pt>
                <c:pt idx="14">
                  <c:v>5.33</c:v>
                </c:pt>
                <c:pt idx="15">
                  <c:v>5.54</c:v>
                </c:pt>
                <c:pt idx="16">
                  <c:v>9.4499999999999993</c:v>
                </c:pt>
                <c:pt idx="17">
                  <c:v>6.63</c:v>
                </c:pt>
                <c:pt idx="18">
                  <c:v>13.55</c:v>
                </c:pt>
                <c:pt idx="19">
                  <c:v>12.98</c:v>
                </c:pt>
                <c:pt idx="20">
                  <c:v>9.11</c:v>
                </c:pt>
                <c:pt idx="21">
                  <c:v>9.6300000000000008</c:v>
                </c:pt>
                <c:pt idx="22">
                  <c:v>9.52</c:v>
                </c:pt>
                <c:pt idx="23">
                  <c:v>6.36</c:v>
                </c:pt>
                <c:pt idx="24">
                  <c:v>9.9600000000000009</c:v>
                </c:pt>
                <c:pt idx="25">
                  <c:v>9.39</c:v>
                </c:pt>
                <c:pt idx="26">
                  <c:v>5.61</c:v>
                </c:pt>
                <c:pt idx="27">
                  <c:v>9.08</c:v>
                </c:pt>
                <c:pt idx="28">
                  <c:v>8.09</c:v>
                </c:pt>
                <c:pt idx="29">
                  <c:v>6.28</c:v>
                </c:pt>
                <c:pt idx="30">
                  <c:v>6.61</c:v>
                </c:pt>
                <c:pt idx="31">
                  <c:v>5.22</c:v>
                </c:pt>
                <c:pt idx="32">
                  <c:v>9.9700000000000006</c:v>
                </c:pt>
                <c:pt idx="33">
                  <c:v>6.67</c:v>
                </c:pt>
                <c:pt idx="34">
                  <c:v>7.92</c:v>
                </c:pt>
                <c:pt idx="35">
                  <c:v>9.2899999999999991</c:v>
                </c:pt>
                <c:pt idx="36">
                  <c:v>4.01</c:v>
                </c:pt>
                <c:pt idx="37">
                  <c:v>6.85</c:v>
                </c:pt>
                <c:pt idx="38">
                  <c:v>3.79</c:v>
                </c:pt>
                <c:pt idx="39">
                  <c:v>10.19</c:v>
                </c:pt>
                <c:pt idx="40">
                  <c:v>7.26</c:v>
                </c:pt>
                <c:pt idx="41">
                  <c:v>5.18</c:v>
                </c:pt>
                <c:pt idx="42">
                  <c:v>4.5599999999999996</c:v>
                </c:pt>
                <c:pt idx="43">
                  <c:v>4.2300000000000004</c:v>
                </c:pt>
                <c:pt idx="44">
                  <c:v>7.15</c:v>
                </c:pt>
                <c:pt idx="45">
                  <c:v>6.39</c:v>
                </c:pt>
                <c:pt idx="46">
                  <c:v>3.94</c:v>
                </c:pt>
                <c:pt idx="47">
                  <c:v>4.79</c:v>
                </c:pt>
                <c:pt idx="48">
                  <c:v>7.26</c:v>
                </c:pt>
                <c:pt idx="49">
                  <c:v>4.16</c:v>
                </c:pt>
                <c:pt idx="50">
                  <c:v>7.05</c:v>
                </c:pt>
                <c:pt idx="51">
                  <c:v>8.7100000000000009</c:v>
                </c:pt>
                <c:pt idx="52">
                  <c:v>4.9000000000000004</c:v>
                </c:pt>
                <c:pt idx="53">
                  <c:v>9.4499999999999993</c:v>
                </c:pt>
                <c:pt idx="54">
                  <c:v>12.37</c:v>
                </c:pt>
                <c:pt idx="55">
                  <c:v>7.51</c:v>
                </c:pt>
                <c:pt idx="56">
                  <c:v>4</c:v>
                </c:pt>
                <c:pt idx="57">
                  <c:v>5.65</c:v>
                </c:pt>
                <c:pt idx="58">
                  <c:v>4.84</c:v>
                </c:pt>
                <c:pt idx="59">
                  <c:v>6.64</c:v>
                </c:pt>
                <c:pt idx="60">
                  <c:v>6.35</c:v>
                </c:pt>
                <c:pt idx="61">
                  <c:v>5.77</c:v>
                </c:pt>
                <c:pt idx="62">
                  <c:v>8.11</c:v>
                </c:pt>
                <c:pt idx="63">
                  <c:v>5.86</c:v>
                </c:pt>
                <c:pt idx="64">
                  <c:v>4.54</c:v>
                </c:pt>
                <c:pt idx="65">
                  <c:v>7.64</c:v>
                </c:pt>
                <c:pt idx="66">
                  <c:v>6.1</c:v>
                </c:pt>
                <c:pt idx="67">
                  <c:v>8.76</c:v>
                </c:pt>
                <c:pt idx="68">
                  <c:v>4.37</c:v>
                </c:pt>
                <c:pt idx="69">
                  <c:v>5.0199999999999996</c:v>
                </c:pt>
                <c:pt idx="70">
                  <c:v>8.85</c:v>
                </c:pt>
                <c:pt idx="71">
                  <c:v>11.27</c:v>
                </c:pt>
                <c:pt idx="72">
                  <c:v>11.75</c:v>
                </c:pt>
                <c:pt idx="73">
                  <c:v>5.54</c:v>
                </c:pt>
                <c:pt idx="74">
                  <c:v>7.97</c:v>
                </c:pt>
                <c:pt idx="75">
                  <c:v>10.81</c:v>
                </c:pt>
                <c:pt idx="76">
                  <c:v>15.61</c:v>
                </c:pt>
                <c:pt idx="77">
                  <c:v>14.43</c:v>
                </c:pt>
                <c:pt idx="78">
                  <c:v>8.18</c:v>
                </c:pt>
                <c:pt idx="79">
                  <c:v>6.83</c:v>
                </c:pt>
                <c:pt idx="80">
                  <c:v>11.6</c:v>
                </c:pt>
                <c:pt idx="81">
                  <c:v>15.17</c:v>
                </c:pt>
                <c:pt idx="82">
                  <c:v>5.72</c:v>
                </c:pt>
                <c:pt idx="83">
                  <c:v>4.55</c:v>
                </c:pt>
                <c:pt idx="84">
                  <c:v>5.72</c:v>
                </c:pt>
                <c:pt idx="85">
                  <c:v>7.03</c:v>
                </c:pt>
                <c:pt idx="89">
                  <c:v>11.24</c:v>
                </c:pt>
                <c:pt idx="90">
                  <c:v>15.45</c:v>
                </c:pt>
                <c:pt idx="91">
                  <c:v>13.63</c:v>
                </c:pt>
                <c:pt idx="92">
                  <c:v>2.81</c:v>
                </c:pt>
                <c:pt idx="93">
                  <c:v>3.71</c:v>
                </c:pt>
                <c:pt idx="94">
                  <c:v>7.51</c:v>
                </c:pt>
                <c:pt idx="95">
                  <c:v>8.01</c:v>
                </c:pt>
                <c:pt idx="96">
                  <c:v>7.42</c:v>
                </c:pt>
                <c:pt idx="97">
                  <c:v>18.329999999999998</c:v>
                </c:pt>
                <c:pt idx="98">
                  <c:v>26.71</c:v>
                </c:pt>
                <c:pt idx="99">
                  <c:v>11.03</c:v>
                </c:pt>
                <c:pt idx="100">
                  <c:v>7.14</c:v>
                </c:pt>
                <c:pt idx="101">
                  <c:v>11.27</c:v>
                </c:pt>
                <c:pt idx="102">
                  <c:v>10.32</c:v>
                </c:pt>
                <c:pt idx="103">
                  <c:v>13.91</c:v>
                </c:pt>
                <c:pt idx="104">
                  <c:v>24.36</c:v>
                </c:pt>
                <c:pt idx="105">
                  <c:v>30.88</c:v>
                </c:pt>
                <c:pt idx="106">
                  <c:v>25.07</c:v>
                </c:pt>
                <c:pt idx="107">
                  <c:v>8.36</c:v>
                </c:pt>
                <c:pt idx="108">
                  <c:v>4.3099999999999996</c:v>
                </c:pt>
                <c:pt idx="109">
                  <c:v>8.24</c:v>
                </c:pt>
                <c:pt idx="110">
                  <c:v>10.23</c:v>
                </c:pt>
                <c:pt idx="111">
                  <c:v>11.06</c:v>
                </c:pt>
                <c:pt idx="112">
                  <c:v>8.11</c:v>
                </c:pt>
                <c:pt idx="113">
                  <c:v>4.28</c:v>
                </c:pt>
                <c:pt idx="114">
                  <c:v>8.32</c:v>
                </c:pt>
                <c:pt idx="115">
                  <c:v>13.27</c:v>
                </c:pt>
                <c:pt idx="116">
                  <c:v>11.84</c:v>
                </c:pt>
                <c:pt idx="117">
                  <c:v>8.5299999999999994</c:v>
                </c:pt>
                <c:pt idx="118">
                  <c:v>10.58</c:v>
                </c:pt>
                <c:pt idx="119">
                  <c:v>10.34</c:v>
                </c:pt>
                <c:pt idx="120">
                  <c:v>15.05</c:v>
                </c:pt>
                <c:pt idx="121">
                  <c:v>2.2000000000000002</c:v>
                </c:pt>
                <c:pt idx="122">
                  <c:v>7.26</c:v>
                </c:pt>
                <c:pt idx="123">
                  <c:v>11.36</c:v>
                </c:pt>
                <c:pt idx="124">
                  <c:v>7.1</c:v>
                </c:pt>
                <c:pt idx="125">
                  <c:v>8.43</c:v>
                </c:pt>
                <c:pt idx="126">
                  <c:v>9.0399999999999991</c:v>
                </c:pt>
                <c:pt idx="127">
                  <c:v>10.36</c:v>
                </c:pt>
                <c:pt idx="128">
                  <c:v>20.239999999999998</c:v>
                </c:pt>
                <c:pt idx="129">
                  <c:v>7.62</c:v>
                </c:pt>
                <c:pt idx="130">
                  <c:v>7.87</c:v>
                </c:pt>
                <c:pt idx="131">
                  <c:v>11.41</c:v>
                </c:pt>
                <c:pt idx="132">
                  <c:v>13.37</c:v>
                </c:pt>
                <c:pt idx="133">
                  <c:v>11.15</c:v>
                </c:pt>
                <c:pt idx="134">
                  <c:v>12.11</c:v>
                </c:pt>
                <c:pt idx="135">
                  <c:v>19.239999999999998</c:v>
                </c:pt>
                <c:pt idx="136">
                  <c:v>27.13</c:v>
                </c:pt>
                <c:pt idx="137">
                  <c:v>26.16</c:v>
                </c:pt>
                <c:pt idx="138">
                  <c:v>23.13</c:v>
                </c:pt>
                <c:pt idx="139">
                  <c:v>21.73</c:v>
                </c:pt>
                <c:pt idx="140">
                  <c:v>29.4</c:v>
                </c:pt>
                <c:pt idx="141">
                  <c:v>19.809999999999999</c:v>
                </c:pt>
                <c:pt idx="142">
                  <c:v>25.56</c:v>
                </c:pt>
                <c:pt idx="143">
                  <c:v>9.92</c:v>
                </c:pt>
                <c:pt idx="144">
                  <c:v>5.87</c:v>
                </c:pt>
                <c:pt idx="145">
                  <c:v>8.15</c:v>
                </c:pt>
                <c:pt idx="146">
                  <c:v>10.71</c:v>
                </c:pt>
                <c:pt idx="147">
                  <c:v>12.48</c:v>
                </c:pt>
                <c:pt idx="148">
                  <c:v>8.49</c:v>
                </c:pt>
                <c:pt idx="149">
                  <c:v>7.02</c:v>
                </c:pt>
                <c:pt idx="150">
                  <c:v>9.3800000000000008</c:v>
                </c:pt>
                <c:pt idx="151">
                  <c:v>7.6</c:v>
                </c:pt>
                <c:pt idx="152">
                  <c:v>6.02</c:v>
                </c:pt>
                <c:pt idx="153">
                  <c:v>11.98</c:v>
                </c:pt>
                <c:pt idx="154">
                  <c:v>9.98</c:v>
                </c:pt>
                <c:pt idx="155">
                  <c:v>6.33</c:v>
                </c:pt>
                <c:pt idx="156">
                  <c:v>10.79</c:v>
                </c:pt>
                <c:pt idx="157">
                  <c:v>8.69</c:v>
                </c:pt>
                <c:pt idx="158">
                  <c:v>9.58</c:v>
                </c:pt>
                <c:pt idx="159">
                  <c:v>6.69</c:v>
                </c:pt>
                <c:pt idx="160">
                  <c:v>9.1999999999999993</c:v>
                </c:pt>
                <c:pt idx="161">
                  <c:v>8.77</c:v>
                </c:pt>
                <c:pt idx="162">
                  <c:v>11.24</c:v>
                </c:pt>
                <c:pt idx="163">
                  <c:v>9.02</c:v>
                </c:pt>
                <c:pt idx="164">
                  <c:v>10.26</c:v>
                </c:pt>
                <c:pt idx="165">
                  <c:v>10.87</c:v>
                </c:pt>
                <c:pt idx="166">
                  <c:v>14.48</c:v>
                </c:pt>
                <c:pt idx="167">
                  <c:v>18.829999999999998</c:v>
                </c:pt>
                <c:pt idx="168">
                  <c:v>15.51</c:v>
                </c:pt>
                <c:pt idx="169">
                  <c:v>13.62</c:v>
                </c:pt>
                <c:pt idx="170">
                  <c:v>24.07</c:v>
                </c:pt>
                <c:pt idx="171">
                  <c:v>23.9</c:v>
                </c:pt>
                <c:pt idx="172">
                  <c:v>21.93</c:v>
                </c:pt>
                <c:pt idx="173">
                  <c:v>20.36</c:v>
                </c:pt>
                <c:pt idx="174">
                  <c:v>17.690000000000001</c:v>
                </c:pt>
                <c:pt idx="175">
                  <c:v>22.68</c:v>
                </c:pt>
                <c:pt idx="176">
                  <c:v>19.96</c:v>
                </c:pt>
                <c:pt idx="177">
                  <c:v>14.56</c:v>
                </c:pt>
                <c:pt idx="178">
                  <c:v>13.3</c:v>
                </c:pt>
                <c:pt idx="179">
                  <c:v>10.25</c:v>
                </c:pt>
                <c:pt idx="180">
                  <c:v>9.58</c:v>
                </c:pt>
                <c:pt idx="181">
                  <c:v>10.91</c:v>
                </c:pt>
                <c:pt idx="182">
                  <c:v>13.6</c:v>
                </c:pt>
                <c:pt idx="183">
                  <c:v>15.12</c:v>
                </c:pt>
                <c:pt idx="184">
                  <c:v>17.25</c:v>
                </c:pt>
                <c:pt idx="185">
                  <c:v>15.09</c:v>
                </c:pt>
                <c:pt idx="186">
                  <c:v>11.33</c:v>
                </c:pt>
                <c:pt idx="187">
                  <c:v>7.49</c:v>
                </c:pt>
                <c:pt idx="188">
                  <c:v>8.94</c:v>
                </c:pt>
                <c:pt idx="189">
                  <c:v>7.11</c:v>
                </c:pt>
                <c:pt idx="190">
                  <c:v>7.25</c:v>
                </c:pt>
                <c:pt idx="191">
                  <c:v>8.75</c:v>
                </c:pt>
                <c:pt idx="192">
                  <c:v>9.9499999999999993</c:v>
                </c:pt>
                <c:pt idx="193">
                  <c:v>8.85</c:v>
                </c:pt>
                <c:pt idx="194">
                  <c:v>8.86</c:v>
                </c:pt>
                <c:pt idx="195">
                  <c:v>6.8</c:v>
                </c:pt>
                <c:pt idx="196">
                  <c:v>11.52</c:v>
                </c:pt>
                <c:pt idx="197">
                  <c:v>9.16</c:v>
                </c:pt>
                <c:pt idx="198">
                  <c:v>7.43</c:v>
                </c:pt>
                <c:pt idx="199">
                  <c:v>6.48</c:v>
                </c:pt>
                <c:pt idx="200">
                  <c:v>5.98</c:v>
                </c:pt>
                <c:pt idx="201">
                  <c:v>11.41</c:v>
                </c:pt>
                <c:pt idx="202">
                  <c:v>14.67</c:v>
                </c:pt>
                <c:pt idx="203">
                  <c:v>19.72</c:v>
                </c:pt>
                <c:pt idx="204">
                  <c:v>19.59</c:v>
                </c:pt>
                <c:pt idx="205">
                  <c:v>17.48</c:v>
                </c:pt>
                <c:pt idx="206">
                  <c:v>15.46</c:v>
                </c:pt>
                <c:pt idx="207">
                  <c:v>10.199999999999999</c:v>
                </c:pt>
                <c:pt idx="208">
                  <c:v>20.38</c:v>
                </c:pt>
                <c:pt idx="209">
                  <c:v>20.55</c:v>
                </c:pt>
                <c:pt idx="210">
                  <c:v>14.23</c:v>
                </c:pt>
                <c:pt idx="211">
                  <c:v>13.51</c:v>
                </c:pt>
                <c:pt idx="212">
                  <c:v>11.42</c:v>
                </c:pt>
                <c:pt idx="213">
                  <c:v>10.06</c:v>
                </c:pt>
                <c:pt idx="214">
                  <c:v>8.07</c:v>
                </c:pt>
                <c:pt idx="215">
                  <c:v>8.31</c:v>
                </c:pt>
                <c:pt idx="216">
                  <c:v>8.5399999999999991</c:v>
                </c:pt>
                <c:pt idx="217">
                  <c:v>20.65</c:v>
                </c:pt>
                <c:pt idx="218">
                  <c:v>28.08</c:v>
                </c:pt>
                <c:pt idx="219">
                  <c:v>29.65</c:v>
                </c:pt>
                <c:pt idx="220">
                  <c:v>31.9</c:v>
                </c:pt>
                <c:pt idx="221">
                  <c:v>10.67</c:v>
                </c:pt>
                <c:pt idx="222">
                  <c:v>9.73</c:v>
                </c:pt>
                <c:pt idx="223">
                  <c:v>6.44</c:v>
                </c:pt>
                <c:pt idx="224">
                  <c:v>8.16</c:v>
                </c:pt>
                <c:pt idx="225">
                  <c:v>8.9600000000000009</c:v>
                </c:pt>
                <c:pt idx="226">
                  <c:v>12.05</c:v>
                </c:pt>
                <c:pt idx="227">
                  <c:v>10.130000000000001</c:v>
                </c:pt>
                <c:pt idx="228">
                  <c:v>11.23</c:v>
                </c:pt>
                <c:pt idx="229">
                  <c:v>17.3</c:v>
                </c:pt>
                <c:pt idx="230">
                  <c:v>14.56</c:v>
                </c:pt>
                <c:pt idx="231">
                  <c:v>8.86</c:v>
                </c:pt>
                <c:pt idx="232">
                  <c:v>8.82</c:v>
                </c:pt>
                <c:pt idx="233">
                  <c:v>7.02</c:v>
                </c:pt>
                <c:pt idx="234">
                  <c:v>6.21</c:v>
                </c:pt>
                <c:pt idx="235">
                  <c:v>10.53</c:v>
                </c:pt>
                <c:pt idx="236">
                  <c:v>9.64</c:v>
                </c:pt>
                <c:pt idx="237">
                  <c:v>4.96</c:v>
                </c:pt>
                <c:pt idx="238">
                  <c:v>11.61</c:v>
                </c:pt>
                <c:pt idx="239">
                  <c:v>9.43</c:v>
                </c:pt>
                <c:pt idx="240">
                  <c:v>9.2799999999999994</c:v>
                </c:pt>
                <c:pt idx="241">
                  <c:v>10.58</c:v>
                </c:pt>
                <c:pt idx="242">
                  <c:v>12</c:v>
                </c:pt>
                <c:pt idx="243">
                  <c:v>7.61</c:v>
                </c:pt>
                <c:pt idx="244">
                  <c:v>6.08</c:v>
                </c:pt>
                <c:pt idx="245">
                  <c:v>6.12</c:v>
                </c:pt>
                <c:pt idx="246">
                  <c:v>7.3</c:v>
                </c:pt>
                <c:pt idx="247">
                  <c:v>8.2100000000000009</c:v>
                </c:pt>
                <c:pt idx="248">
                  <c:v>5.78</c:v>
                </c:pt>
                <c:pt idx="249">
                  <c:v>5.65</c:v>
                </c:pt>
                <c:pt idx="250">
                  <c:v>5.13</c:v>
                </c:pt>
                <c:pt idx="251">
                  <c:v>5.84</c:v>
                </c:pt>
                <c:pt idx="252">
                  <c:v>6.39</c:v>
                </c:pt>
                <c:pt idx="253">
                  <c:v>9.17</c:v>
                </c:pt>
                <c:pt idx="254">
                  <c:v>8.75</c:v>
                </c:pt>
                <c:pt idx="255">
                  <c:v>8.4600000000000009</c:v>
                </c:pt>
                <c:pt idx="256">
                  <c:v>13.2</c:v>
                </c:pt>
                <c:pt idx="257">
                  <c:v>11.02</c:v>
                </c:pt>
                <c:pt idx="258">
                  <c:v>11.29</c:v>
                </c:pt>
                <c:pt idx="259">
                  <c:v>8.3000000000000007</c:v>
                </c:pt>
                <c:pt idx="260">
                  <c:v>7.3</c:v>
                </c:pt>
                <c:pt idx="261">
                  <c:v>7.23</c:v>
                </c:pt>
                <c:pt idx="262">
                  <c:v>4.71</c:v>
                </c:pt>
                <c:pt idx="263">
                  <c:v>4.5999999999999996</c:v>
                </c:pt>
                <c:pt idx="264">
                  <c:v>9.08</c:v>
                </c:pt>
                <c:pt idx="265">
                  <c:v>13.05</c:v>
                </c:pt>
                <c:pt idx="266">
                  <c:v>16.18</c:v>
                </c:pt>
                <c:pt idx="267">
                  <c:v>13.68</c:v>
                </c:pt>
                <c:pt idx="268">
                  <c:v>13.52</c:v>
                </c:pt>
                <c:pt idx="269">
                  <c:v>9.33</c:v>
                </c:pt>
                <c:pt idx="270">
                  <c:v>11.84</c:v>
                </c:pt>
                <c:pt idx="271">
                  <c:v>3.39</c:v>
                </c:pt>
                <c:pt idx="272">
                  <c:v>6.96</c:v>
                </c:pt>
                <c:pt idx="273">
                  <c:v>10.88</c:v>
                </c:pt>
                <c:pt idx="274">
                  <c:v>6.8</c:v>
                </c:pt>
                <c:pt idx="275">
                  <c:v>2.04</c:v>
                </c:pt>
                <c:pt idx="276">
                  <c:v>3.81</c:v>
                </c:pt>
                <c:pt idx="277">
                  <c:v>3.97</c:v>
                </c:pt>
                <c:pt idx="278">
                  <c:v>6.26</c:v>
                </c:pt>
                <c:pt idx="279">
                  <c:v>8.33</c:v>
                </c:pt>
                <c:pt idx="280">
                  <c:v>9.98</c:v>
                </c:pt>
                <c:pt idx="281">
                  <c:v>10.6</c:v>
                </c:pt>
                <c:pt idx="282">
                  <c:v>8.48</c:v>
                </c:pt>
                <c:pt idx="283">
                  <c:v>8.51</c:v>
                </c:pt>
                <c:pt idx="284">
                  <c:v>12.27</c:v>
                </c:pt>
                <c:pt idx="285">
                  <c:v>5.09</c:v>
                </c:pt>
                <c:pt idx="286">
                  <c:v>6.79</c:v>
                </c:pt>
                <c:pt idx="287">
                  <c:v>8.01</c:v>
                </c:pt>
                <c:pt idx="288">
                  <c:v>4.8099999999999996</c:v>
                </c:pt>
                <c:pt idx="289">
                  <c:v>6.18</c:v>
                </c:pt>
                <c:pt idx="290">
                  <c:v>10.72</c:v>
                </c:pt>
                <c:pt idx="291">
                  <c:v>4.76</c:v>
                </c:pt>
                <c:pt idx="292">
                  <c:v>10.31</c:v>
                </c:pt>
                <c:pt idx="293">
                  <c:v>11.11</c:v>
                </c:pt>
                <c:pt idx="294">
                  <c:v>7.53</c:v>
                </c:pt>
                <c:pt idx="295">
                  <c:v>10.29</c:v>
                </c:pt>
                <c:pt idx="296">
                  <c:v>14.49</c:v>
                </c:pt>
                <c:pt idx="297">
                  <c:v>11.49</c:v>
                </c:pt>
                <c:pt idx="298">
                  <c:v>12.98</c:v>
                </c:pt>
                <c:pt idx="299">
                  <c:v>10.09</c:v>
                </c:pt>
                <c:pt idx="300">
                  <c:v>7.85</c:v>
                </c:pt>
                <c:pt idx="301">
                  <c:v>7.58</c:v>
                </c:pt>
                <c:pt idx="302">
                  <c:v>7.2</c:v>
                </c:pt>
                <c:pt idx="303">
                  <c:v>6.52</c:v>
                </c:pt>
                <c:pt idx="304">
                  <c:v>7.06</c:v>
                </c:pt>
                <c:pt idx="305">
                  <c:v>8.6300000000000008</c:v>
                </c:pt>
                <c:pt idx="306">
                  <c:v>8.5299999999999994</c:v>
                </c:pt>
                <c:pt idx="307">
                  <c:v>8.83</c:v>
                </c:pt>
                <c:pt idx="308">
                  <c:v>7.39</c:v>
                </c:pt>
                <c:pt idx="309">
                  <c:v>3.93</c:v>
                </c:pt>
                <c:pt idx="310">
                  <c:v>3.87</c:v>
                </c:pt>
                <c:pt idx="311">
                  <c:v>6.07</c:v>
                </c:pt>
                <c:pt idx="312">
                  <c:v>11.66</c:v>
                </c:pt>
                <c:pt idx="313">
                  <c:v>12.75</c:v>
                </c:pt>
                <c:pt idx="314">
                  <c:v>13.27</c:v>
                </c:pt>
                <c:pt idx="315">
                  <c:v>8.6199999999999992</c:v>
                </c:pt>
                <c:pt idx="316">
                  <c:v>4.8099999999999996</c:v>
                </c:pt>
                <c:pt idx="317">
                  <c:v>9.9700000000000006</c:v>
                </c:pt>
                <c:pt idx="318">
                  <c:v>15.47</c:v>
                </c:pt>
                <c:pt idx="319">
                  <c:v>7.19</c:v>
                </c:pt>
                <c:pt idx="320">
                  <c:v>11.55</c:v>
                </c:pt>
                <c:pt idx="321">
                  <c:v>12.52</c:v>
                </c:pt>
                <c:pt idx="322">
                  <c:v>6.16</c:v>
                </c:pt>
                <c:pt idx="323">
                  <c:v>10.43</c:v>
                </c:pt>
                <c:pt idx="324">
                  <c:v>10</c:v>
                </c:pt>
                <c:pt idx="325">
                  <c:v>2.75</c:v>
                </c:pt>
                <c:pt idx="326">
                  <c:v>3.5</c:v>
                </c:pt>
                <c:pt idx="327">
                  <c:v>7.18</c:v>
                </c:pt>
                <c:pt idx="328">
                  <c:v>3.51</c:v>
                </c:pt>
                <c:pt idx="329">
                  <c:v>5.86</c:v>
                </c:pt>
                <c:pt idx="330">
                  <c:v>3.53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982976"/>
        <c:axId val="39984512"/>
      </c:scatterChart>
      <c:scatterChart>
        <c:scatterStyle val="smoothMarker"/>
        <c:varyColors val="0"/>
        <c:ser>
          <c:idx val="1"/>
          <c:order val="1"/>
          <c:tx>
            <c:v>Precipitation</c:v>
          </c:tx>
          <c:spPr>
            <a:ln w="15875"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all!$K$3:$K$368</c:f>
              <c:numCache>
                <c:formatCode>d\-mmm</c:formatCode>
                <c:ptCount val="366"/>
                <c:pt idx="0">
                  <c:v>41275</c:v>
                </c:pt>
                <c:pt idx="1">
                  <c:v>41276</c:v>
                </c:pt>
                <c:pt idx="2">
                  <c:v>41277</c:v>
                </c:pt>
                <c:pt idx="3">
                  <c:v>41278</c:v>
                </c:pt>
                <c:pt idx="4">
                  <c:v>41279</c:v>
                </c:pt>
                <c:pt idx="5">
                  <c:v>41280</c:v>
                </c:pt>
                <c:pt idx="6">
                  <c:v>41281</c:v>
                </c:pt>
                <c:pt idx="7">
                  <c:v>41282</c:v>
                </c:pt>
                <c:pt idx="8">
                  <c:v>41283</c:v>
                </c:pt>
                <c:pt idx="9">
                  <c:v>41284</c:v>
                </c:pt>
                <c:pt idx="10">
                  <c:v>41285</c:v>
                </c:pt>
                <c:pt idx="11">
                  <c:v>41286</c:v>
                </c:pt>
                <c:pt idx="12">
                  <c:v>41287</c:v>
                </c:pt>
                <c:pt idx="13">
                  <c:v>41288</c:v>
                </c:pt>
                <c:pt idx="14">
                  <c:v>41289</c:v>
                </c:pt>
                <c:pt idx="15">
                  <c:v>41290</c:v>
                </c:pt>
                <c:pt idx="16">
                  <c:v>41291</c:v>
                </c:pt>
                <c:pt idx="17">
                  <c:v>41292</c:v>
                </c:pt>
                <c:pt idx="18">
                  <c:v>41293</c:v>
                </c:pt>
                <c:pt idx="19">
                  <c:v>41294</c:v>
                </c:pt>
                <c:pt idx="20">
                  <c:v>41295</c:v>
                </c:pt>
                <c:pt idx="21">
                  <c:v>41296</c:v>
                </c:pt>
                <c:pt idx="22">
                  <c:v>41297</c:v>
                </c:pt>
                <c:pt idx="23">
                  <c:v>41298</c:v>
                </c:pt>
                <c:pt idx="24">
                  <c:v>41299</c:v>
                </c:pt>
                <c:pt idx="25">
                  <c:v>41300</c:v>
                </c:pt>
                <c:pt idx="26">
                  <c:v>41301</c:v>
                </c:pt>
                <c:pt idx="27">
                  <c:v>41302</c:v>
                </c:pt>
                <c:pt idx="28">
                  <c:v>41303</c:v>
                </c:pt>
                <c:pt idx="29">
                  <c:v>41304</c:v>
                </c:pt>
                <c:pt idx="30">
                  <c:v>41305</c:v>
                </c:pt>
                <c:pt idx="31">
                  <c:v>41306</c:v>
                </c:pt>
                <c:pt idx="32">
                  <c:v>41307</c:v>
                </c:pt>
                <c:pt idx="33">
                  <c:v>41308</c:v>
                </c:pt>
                <c:pt idx="34">
                  <c:v>41309</c:v>
                </c:pt>
                <c:pt idx="35">
                  <c:v>41310</c:v>
                </c:pt>
                <c:pt idx="36">
                  <c:v>41311</c:v>
                </c:pt>
                <c:pt idx="37">
                  <c:v>41312</c:v>
                </c:pt>
                <c:pt idx="38">
                  <c:v>41313</c:v>
                </c:pt>
                <c:pt idx="39">
                  <c:v>41314</c:v>
                </c:pt>
                <c:pt idx="40">
                  <c:v>41315</c:v>
                </c:pt>
                <c:pt idx="41">
                  <c:v>41316</c:v>
                </c:pt>
                <c:pt idx="42">
                  <c:v>41317</c:v>
                </c:pt>
                <c:pt idx="43">
                  <c:v>41318</c:v>
                </c:pt>
                <c:pt idx="44">
                  <c:v>41319</c:v>
                </c:pt>
                <c:pt idx="45">
                  <c:v>41320</c:v>
                </c:pt>
                <c:pt idx="46">
                  <c:v>41321</c:v>
                </c:pt>
                <c:pt idx="47">
                  <c:v>41322</c:v>
                </c:pt>
                <c:pt idx="48">
                  <c:v>41323</c:v>
                </c:pt>
                <c:pt idx="49">
                  <c:v>41324</c:v>
                </c:pt>
                <c:pt idx="50">
                  <c:v>41325</c:v>
                </c:pt>
                <c:pt idx="51">
                  <c:v>41326</c:v>
                </c:pt>
                <c:pt idx="52">
                  <c:v>41327</c:v>
                </c:pt>
                <c:pt idx="53">
                  <c:v>41328</c:v>
                </c:pt>
                <c:pt idx="54">
                  <c:v>41329</c:v>
                </c:pt>
                <c:pt idx="55">
                  <c:v>41330</c:v>
                </c:pt>
                <c:pt idx="56">
                  <c:v>41331</c:v>
                </c:pt>
                <c:pt idx="57">
                  <c:v>41332</c:v>
                </c:pt>
                <c:pt idx="58">
                  <c:v>41333</c:v>
                </c:pt>
                <c:pt idx="59">
                  <c:v>41334</c:v>
                </c:pt>
                <c:pt idx="60">
                  <c:v>41335</c:v>
                </c:pt>
                <c:pt idx="61">
                  <c:v>41336</c:v>
                </c:pt>
                <c:pt idx="62">
                  <c:v>41337</c:v>
                </c:pt>
                <c:pt idx="63">
                  <c:v>41338</c:v>
                </c:pt>
                <c:pt idx="64">
                  <c:v>41339</c:v>
                </c:pt>
                <c:pt idx="65">
                  <c:v>41340</c:v>
                </c:pt>
                <c:pt idx="66">
                  <c:v>41341</c:v>
                </c:pt>
                <c:pt idx="67">
                  <c:v>41342</c:v>
                </c:pt>
                <c:pt idx="68">
                  <c:v>41343</c:v>
                </c:pt>
                <c:pt idx="69">
                  <c:v>41344</c:v>
                </c:pt>
                <c:pt idx="70">
                  <c:v>41345</c:v>
                </c:pt>
                <c:pt idx="71">
                  <c:v>41346</c:v>
                </c:pt>
                <c:pt idx="72">
                  <c:v>41347</c:v>
                </c:pt>
                <c:pt idx="73">
                  <c:v>41348</c:v>
                </c:pt>
                <c:pt idx="74">
                  <c:v>41349</c:v>
                </c:pt>
                <c:pt idx="75">
                  <c:v>41350</c:v>
                </c:pt>
                <c:pt idx="76">
                  <c:v>41351</c:v>
                </c:pt>
                <c:pt idx="77">
                  <c:v>41352</c:v>
                </c:pt>
                <c:pt idx="78">
                  <c:v>41353</c:v>
                </c:pt>
                <c:pt idx="79">
                  <c:v>41354</c:v>
                </c:pt>
                <c:pt idx="80">
                  <c:v>41355</c:v>
                </c:pt>
                <c:pt idx="81">
                  <c:v>41356</c:v>
                </c:pt>
                <c:pt idx="82">
                  <c:v>41357</c:v>
                </c:pt>
                <c:pt idx="83">
                  <c:v>41358</c:v>
                </c:pt>
                <c:pt idx="84">
                  <c:v>41359</c:v>
                </c:pt>
                <c:pt idx="85">
                  <c:v>41360</c:v>
                </c:pt>
                <c:pt idx="86">
                  <c:v>41361</c:v>
                </c:pt>
                <c:pt idx="87">
                  <c:v>41362</c:v>
                </c:pt>
                <c:pt idx="88">
                  <c:v>41363</c:v>
                </c:pt>
                <c:pt idx="89">
                  <c:v>41364</c:v>
                </c:pt>
                <c:pt idx="90">
                  <c:v>41365</c:v>
                </c:pt>
                <c:pt idx="91">
                  <c:v>41366</c:v>
                </c:pt>
                <c:pt idx="92">
                  <c:v>41367</c:v>
                </c:pt>
                <c:pt idx="93">
                  <c:v>41368</c:v>
                </c:pt>
                <c:pt idx="94">
                  <c:v>41369</c:v>
                </c:pt>
                <c:pt idx="95">
                  <c:v>41370</c:v>
                </c:pt>
                <c:pt idx="96">
                  <c:v>41371</c:v>
                </c:pt>
                <c:pt idx="97">
                  <c:v>41372</c:v>
                </c:pt>
                <c:pt idx="98">
                  <c:v>41373</c:v>
                </c:pt>
                <c:pt idx="99">
                  <c:v>41374</c:v>
                </c:pt>
                <c:pt idx="100">
                  <c:v>41375</c:v>
                </c:pt>
                <c:pt idx="101">
                  <c:v>41376</c:v>
                </c:pt>
                <c:pt idx="102">
                  <c:v>41377</c:v>
                </c:pt>
                <c:pt idx="103">
                  <c:v>41378</c:v>
                </c:pt>
                <c:pt idx="104">
                  <c:v>41379</c:v>
                </c:pt>
                <c:pt idx="105">
                  <c:v>41380</c:v>
                </c:pt>
                <c:pt idx="106">
                  <c:v>41381</c:v>
                </c:pt>
                <c:pt idx="107">
                  <c:v>41382</c:v>
                </c:pt>
                <c:pt idx="108">
                  <c:v>41383</c:v>
                </c:pt>
                <c:pt idx="109">
                  <c:v>41384</c:v>
                </c:pt>
                <c:pt idx="110">
                  <c:v>41385</c:v>
                </c:pt>
                <c:pt idx="111">
                  <c:v>41386</c:v>
                </c:pt>
                <c:pt idx="112">
                  <c:v>41387</c:v>
                </c:pt>
                <c:pt idx="113">
                  <c:v>41388</c:v>
                </c:pt>
                <c:pt idx="114">
                  <c:v>41389</c:v>
                </c:pt>
                <c:pt idx="115">
                  <c:v>41390</c:v>
                </c:pt>
                <c:pt idx="116">
                  <c:v>41391</c:v>
                </c:pt>
                <c:pt idx="117">
                  <c:v>41392</c:v>
                </c:pt>
                <c:pt idx="118">
                  <c:v>41393</c:v>
                </c:pt>
                <c:pt idx="119">
                  <c:v>41394</c:v>
                </c:pt>
                <c:pt idx="120">
                  <c:v>41395</c:v>
                </c:pt>
                <c:pt idx="121">
                  <c:v>41396</c:v>
                </c:pt>
                <c:pt idx="122">
                  <c:v>41397</c:v>
                </c:pt>
                <c:pt idx="123">
                  <c:v>41398</c:v>
                </c:pt>
                <c:pt idx="124">
                  <c:v>41399</c:v>
                </c:pt>
                <c:pt idx="125">
                  <c:v>41400</c:v>
                </c:pt>
                <c:pt idx="126">
                  <c:v>41401</c:v>
                </c:pt>
                <c:pt idx="127">
                  <c:v>41402</c:v>
                </c:pt>
                <c:pt idx="128">
                  <c:v>41403</c:v>
                </c:pt>
                <c:pt idx="129">
                  <c:v>41404</c:v>
                </c:pt>
                <c:pt idx="130">
                  <c:v>41405</c:v>
                </c:pt>
                <c:pt idx="131">
                  <c:v>41406</c:v>
                </c:pt>
                <c:pt idx="132">
                  <c:v>41407</c:v>
                </c:pt>
                <c:pt idx="133">
                  <c:v>41408</c:v>
                </c:pt>
                <c:pt idx="134">
                  <c:v>41409</c:v>
                </c:pt>
                <c:pt idx="135">
                  <c:v>41410</c:v>
                </c:pt>
                <c:pt idx="136">
                  <c:v>41411</c:v>
                </c:pt>
                <c:pt idx="137">
                  <c:v>41412</c:v>
                </c:pt>
                <c:pt idx="138">
                  <c:v>41413</c:v>
                </c:pt>
                <c:pt idx="139">
                  <c:v>41414</c:v>
                </c:pt>
                <c:pt idx="140">
                  <c:v>41415</c:v>
                </c:pt>
                <c:pt idx="141">
                  <c:v>41416</c:v>
                </c:pt>
                <c:pt idx="142">
                  <c:v>41417</c:v>
                </c:pt>
                <c:pt idx="143">
                  <c:v>41418</c:v>
                </c:pt>
                <c:pt idx="144">
                  <c:v>41419</c:v>
                </c:pt>
                <c:pt idx="145">
                  <c:v>41420</c:v>
                </c:pt>
                <c:pt idx="146">
                  <c:v>41421</c:v>
                </c:pt>
                <c:pt idx="147">
                  <c:v>41422</c:v>
                </c:pt>
                <c:pt idx="148">
                  <c:v>41423</c:v>
                </c:pt>
                <c:pt idx="149">
                  <c:v>41424</c:v>
                </c:pt>
                <c:pt idx="150">
                  <c:v>41425</c:v>
                </c:pt>
                <c:pt idx="151">
                  <c:v>41426</c:v>
                </c:pt>
                <c:pt idx="152">
                  <c:v>41427</c:v>
                </c:pt>
                <c:pt idx="153">
                  <c:v>41428</c:v>
                </c:pt>
                <c:pt idx="154">
                  <c:v>41429</c:v>
                </c:pt>
                <c:pt idx="155">
                  <c:v>41430</c:v>
                </c:pt>
                <c:pt idx="156">
                  <c:v>41431</c:v>
                </c:pt>
                <c:pt idx="157">
                  <c:v>41432</c:v>
                </c:pt>
                <c:pt idx="158">
                  <c:v>41433</c:v>
                </c:pt>
                <c:pt idx="159">
                  <c:v>41434</c:v>
                </c:pt>
                <c:pt idx="160">
                  <c:v>41435</c:v>
                </c:pt>
                <c:pt idx="161">
                  <c:v>41436</c:v>
                </c:pt>
                <c:pt idx="162">
                  <c:v>41437</c:v>
                </c:pt>
                <c:pt idx="163">
                  <c:v>41438</c:v>
                </c:pt>
                <c:pt idx="164">
                  <c:v>41439</c:v>
                </c:pt>
                <c:pt idx="165">
                  <c:v>41440</c:v>
                </c:pt>
                <c:pt idx="166">
                  <c:v>41441</c:v>
                </c:pt>
                <c:pt idx="167">
                  <c:v>41442</c:v>
                </c:pt>
                <c:pt idx="168">
                  <c:v>41443</c:v>
                </c:pt>
                <c:pt idx="169">
                  <c:v>41444</c:v>
                </c:pt>
                <c:pt idx="170">
                  <c:v>41445</c:v>
                </c:pt>
                <c:pt idx="171">
                  <c:v>41446</c:v>
                </c:pt>
                <c:pt idx="172">
                  <c:v>41447</c:v>
                </c:pt>
                <c:pt idx="173">
                  <c:v>41448</c:v>
                </c:pt>
                <c:pt idx="174">
                  <c:v>41449</c:v>
                </c:pt>
                <c:pt idx="175">
                  <c:v>41450</c:v>
                </c:pt>
                <c:pt idx="176">
                  <c:v>41451</c:v>
                </c:pt>
                <c:pt idx="177">
                  <c:v>41452</c:v>
                </c:pt>
                <c:pt idx="178">
                  <c:v>41453</c:v>
                </c:pt>
                <c:pt idx="179">
                  <c:v>41454</c:v>
                </c:pt>
                <c:pt idx="180">
                  <c:v>41455</c:v>
                </c:pt>
                <c:pt idx="181">
                  <c:v>41456</c:v>
                </c:pt>
                <c:pt idx="182">
                  <c:v>41457</c:v>
                </c:pt>
                <c:pt idx="183">
                  <c:v>41458</c:v>
                </c:pt>
                <c:pt idx="184">
                  <c:v>41459</c:v>
                </c:pt>
                <c:pt idx="185">
                  <c:v>41460</c:v>
                </c:pt>
                <c:pt idx="186">
                  <c:v>41461</c:v>
                </c:pt>
                <c:pt idx="187">
                  <c:v>41462</c:v>
                </c:pt>
                <c:pt idx="188">
                  <c:v>41463</c:v>
                </c:pt>
                <c:pt idx="189">
                  <c:v>41464</c:v>
                </c:pt>
                <c:pt idx="190">
                  <c:v>41465</c:v>
                </c:pt>
                <c:pt idx="191">
                  <c:v>41466</c:v>
                </c:pt>
                <c:pt idx="192">
                  <c:v>41467</c:v>
                </c:pt>
                <c:pt idx="193">
                  <c:v>41468</c:v>
                </c:pt>
                <c:pt idx="194">
                  <c:v>41469</c:v>
                </c:pt>
                <c:pt idx="195">
                  <c:v>41470</c:v>
                </c:pt>
                <c:pt idx="196">
                  <c:v>41471</c:v>
                </c:pt>
                <c:pt idx="197">
                  <c:v>41472</c:v>
                </c:pt>
                <c:pt idx="198">
                  <c:v>41473</c:v>
                </c:pt>
                <c:pt idx="199">
                  <c:v>41474</c:v>
                </c:pt>
                <c:pt idx="200">
                  <c:v>41475</c:v>
                </c:pt>
                <c:pt idx="201">
                  <c:v>41476</c:v>
                </c:pt>
                <c:pt idx="202">
                  <c:v>41477</c:v>
                </c:pt>
                <c:pt idx="203">
                  <c:v>41478</c:v>
                </c:pt>
                <c:pt idx="204">
                  <c:v>41479</c:v>
                </c:pt>
                <c:pt idx="205">
                  <c:v>41480</c:v>
                </c:pt>
                <c:pt idx="206">
                  <c:v>41481</c:v>
                </c:pt>
                <c:pt idx="207">
                  <c:v>41482</c:v>
                </c:pt>
                <c:pt idx="208">
                  <c:v>41483</c:v>
                </c:pt>
                <c:pt idx="209">
                  <c:v>41484</c:v>
                </c:pt>
                <c:pt idx="210">
                  <c:v>41485</c:v>
                </c:pt>
                <c:pt idx="211">
                  <c:v>41486</c:v>
                </c:pt>
                <c:pt idx="212">
                  <c:v>41487</c:v>
                </c:pt>
                <c:pt idx="213">
                  <c:v>41488</c:v>
                </c:pt>
                <c:pt idx="214">
                  <c:v>41489</c:v>
                </c:pt>
                <c:pt idx="215">
                  <c:v>41490</c:v>
                </c:pt>
                <c:pt idx="216">
                  <c:v>41491</c:v>
                </c:pt>
                <c:pt idx="217">
                  <c:v>41492</c:v>
                </c:pt>
                <c:pt idx="218">
                  <c:v>41493</c:v>
                </c:pt>
                <c:pt idx="219">
                  <c:v>41494</c:v>
                </c:pt>
                <c:pt idx="220">
                  <c:v>41495</c:v>
                </c:pt>
                <c:pt idx="221">
                  <c:v>41496</c:v>
                </c:pt>
                <c:pt idx="222">
                  <c:v>41497</c:v>
                </c:pt>
                <c:pt idx="223">
                  <c:v>41498</c:v>
                </c:pt>
                <c:pt idx="224">
                  <c:v>41499</c:v>
                </c:pt>
                <c:pt idx="225">
                  <c:v>41500</c:v>
                </c:pt>
                <c:pt idx="226">
                  <c:v>41501</c:v>
                </c:pt>
                <c:pt idx="227">
                  <c:v>41502</c:v>
                </c:pt>
                <c:pt idx="228">
                  <c:v>41503</c:v>
                </c:pt>
                <c:pt idx="229">
                  <c:v>41504</c:v>
                </c:pt>
                <c:pt idx="230">
                  <c:v>41505</c:v>
                </c:pt>
                <c:pt idx="231">
                  <c:v>41506</c:v>
                </c:pt>
                <c:pt idx="232">
                  <c:v>41507</c:v>
                </c:pt>
                <c:pt idx="233">
                  <c:v>41508</c:v>
                </c:pt>
                <c:pt idx="234">
                  <c:v>41509</c:v>
                </c:pt>
                <c:pt idx="235">
                  <c:v>41510</c:v>
                </c:pt>
                <c:pt idx="236">
                  <c:v>41511</c:v>
                </c:pt>
                <c:pt idx="237">
                  <c:v>41512</c:v>
                </c:pt>
                <c:pt idx="238">
                  <c:v>41513</c:v>
                </c:pt>
                <c:pt idx="239">
                  <c:v>41514</c:v>
                </c:pt>
                <c:pt idx="240">
                  <c:v>41515</c:v>
                </c:pt>
                <c:pt idx="241">
                  <c:v>41516</c:v>
                </c:pt>
                <c:pt idx="242">
                  <c:v>41517</c:v>
                </c:pt>
                <c:pt idx="243">
                  <c:v>41518</c:v>
                </c:pt>
                <c:pt idx="244">
                  <c:v>41519</c:v>
                </c:pt>
                <c:pt idx="245">
                  <c:v>41520</c:v>
                </c:pt>
                <c:pt idx="246">
                  <c:v>41521</c:v>
                </c:pt>
                <c:pt idx="247">
                  <c:v>41522</c:v>
                </c:pt>
                <c:pt idx="248">
                  <c:v>41523</c:v>
                </c:pt>
                <c:pt idx="249">
                  <c:v>41524</c:v>
                </c:pt>
                <c:pt idx="250">
                  <c:v>41525</c:v>
                </c:pt>
                <c:pt idx="251">
                  <c:v>41526</c:v>
                </c:pt>
                <c:pt idx="252">
                  <c:v>41527</c:v>
                </c:pt>
                <c:pt idx="253">
                  <c:v>41528</c:v>
                </c:pt>
                <c:pt idx="254">
                  <c:v>41529</c:v>
                </c:pt>
                <c:pt idx="255">
                  <c:v>41530</c:v>
                </c:pt>
                <c:pt idx="256">
                  <c:v>41531</c:v>
                </c:pt>
                <c:pt idx="257">
                  <c:v>41532</c:v>
                </c:pt>
                <c:pt idx="258">
                  <c:v>41533</c:v>
                </c:pt>
                <c:pt idx="259">
                  <c:v>41534</c:v>
                </c:pt>
                <c:pt idx="260">
                  <c:v>41535</c:v>
                </c:pt>
                <c:pt idx="261">
                  <c:v>41536</c:v>
                </c:pt>
                <c:pt idx="262">
                  <c:v>41537</c:v>
                </c:pt>
                <c:pt idx="263">
                  <c:v>41538</c:v>
                </c:pt>
                <c:pt idx="264">
                  <c:v>41539</c:v>
                </c:pt>
                <c:pt idx="265">
                  <c:v>41540</c:v>
                </c:pt>
                <c:pt idx="266">
                  <c:v>41541</c:v>
                </c:pt>
                <c:pt idx="267">
                  <c:v>41542</c:v>
                </c:pt>
                <c:pt idx="268">
                  <c:v>41543</c:v>
                </c:pt>
                <c:pt idx="269">
                  <c:v>41544</c:v>
                </c:pt>
                <c:pt idx="270">
                  <c:v>41545</c:v>
                </c:pt>
                <c:pt idx="271">
                  <c:v>41546</c:v>
                </c:pt>
                <c:pt idx="272">
                  <c:v>41547</c:v>
                </c:pt>
                <c:pt idx="273">
                  <c:v>41548</c:v>
                </c:pt>
                <c:pt idx="274">
                  <c:v>41549</c:v>
                </c:pt>
                <c:pt idx="275">
                  <c:v>41550</c:v>
                </c:pt>
                <c:pt idx="276">
                  <c:v>41551</c:v>
                </c:pt>
                <c:pt idx="277">
                  <c:v>41552</c:v>
                </c:pt>
                <c:pt idx="278">
                  <c:v>41553</c:v>
                </c:pt>
                <c:pt idx="279">
                  <c:v>41554</c:v>
                </c:pt>
                <c:pt idx="280">
                  <c:v>41555</c:v>
                </c:pt>
                <c:pt idx="281">
                  <c:v>41556</c:v>
                </c:pt>
                <c:pt idx="282">
                  <c:v>41557</c:v>
                </c:pt>
                <c:pt idx="283">
                  <c:v>41558</c:v>
                </c:pt>
                <c:pt idx="284">
                  <c:v>41559</c:v>
                </c:pt>
                <c:pt idx="285">
                  <c:v>41560</c:v>
                </c:pt>
                <c:pt idx="286">
                  <c:v>41561</c:v>
                </c:pt>
                <c:pt idx="287">
                  <c:v>41562</c:v>
                </c:pt>
                <c:pt idx="288">
                  <c:v>41563</c:v>
                </c:pt>
                <c:pt idx="289">
                  <c:v>41564</c:v>
                </c:pt>
                <c:pt idx="290">
                  <c:v>41565</c:v>
                </c:pt>
                <c:pt idx="291">
                  <c:v>41566</c:v>
                </c:pt>
                <c:pt idx="292">
                  <c:v>41567</c:v>
                </c:pt>
                <c:pt idx="293">
                  <c:v>41568</c:v>
                </c:pt>
                <c:pt idx="294">
                  <c:v>41569</c:v>
                </c:pt>
                <c:pt idx="295">
                  <c:v>41570</c:v>
                </c:pt>
                <c:pt idx="296">
                  <c:v>41571</c:v>
                </c:pt>
                <c:pt idx="297">
                  <c:v>41572</c:v>
                </c:pt>
                <c:pt idx="298">
                  <c:v>41573</c:v>
                </c:pt>
                <c:pt idx="299">
                  <c:v>41574</c:v>
                </c:pt>
                <c:pt idx="300">
                  <c:v>41575</c:v>
                </c:pt>
                <c:pt idx="301">
                  <c:v>41576</c:v>
                </c:pt>
                <c:pt idx="302">
                  <c:v>41577</c:v>
                </c:pt>
                <c:pt idx="303">
                  <c:v>41578</c:v>
                </c:pt>
                <c:pt idx="304">
                  <c:v>41579</c:v>
                </c:pt>
                <c:pt idx="305">
                  <c:v>41580</c:v>
                </c:pt>
                <c:pt idx="306">
                  <c:v>41581</c:v>
                </c:pt>
                <c:pt idx="307">
                  <c:v>41582</c:v>
                </c:pt>
                <c:pt idx="308">
                  <c:v>41583</c:v>
                </c:pt>
                <c:pt idx="309">
                  <c:v>41584</c:v>
                </c:pt>
                <c:pt idx="310">
                  <c:v>41585</c:v>
                </c:pt>
                <c:pt idx="311">
                  <c:v>41586</c:v>
                </c:pt>
                <c:pt idx="312">
                  <c:v>41587</c:v>
                </c:pt>
                <c:pt idx="313">
                  <c:v>41588</c:v>
                </c:pt>
                <c:pt idx="314">
                  <c:v>41589</c:v>
                </c:pt>
                <c:pt idx="315">
                  <c:v>41590</c:v>
                </c:pt>
                <c:pt idx="316">
                  <c:v>41591</c:v>
                </c:pt>
                <c:pt idx="317">
                  <c:v>41592</c:v>
                </c:pt>
                <c:pt idx="318">
                  <c:v>41593</c:v>
                </c:pt>
                <c:pt idx="319">
                  <c:v>41594</c:v>
                </c:pt>
                <c:pt idx="320">
                  <c:v>41595</c:v>
                </c:pt>
                <c:pt idx="321">
                  <c:v>41596</c:v>
                </c:pt>
                <c:pt idx="322">
                  <c:v>41597</c:v>
                </c:pt>
                <c:pt idx="323">
                  <c:v>41598</c:v>
                </c:pt>
                <c:pt idx="324">
                  <c:v>41599</c:v>
                </c:pt>
                <c:pt idx="325">
                  <c:v>41600</c:v>
                </c:pt>
                <c:pt idx="326">
                  <c:v>41601</c:v>
                </c:pt>
                <c:pt idx="327">
                  <c:v>41602</c:v>
                </c:pt>
                <c:pt idx="328">
                  <c:v>41603</c:v>
                </c:pt>
                <c:pt idx="329">
                  <c:v>41604</c:v>
                </c:pt>
                <c:pt idx="330">
                  <c:v>41605</c:v>
                </c:pt>
                <c:pt idx="331">
                  <c:v>41606</c:v>
                </c:pt>
                <c:pt idx="332">
                  <c:v>41607</c:v>
                </c:pt>
                <c:pt idx="333">
                  <c:v>41608</c:v>
                </c:pt>
                <c:pt idx="334">
                  <c:v>41609</c:v>
                </c:pt>
                <c:pt idx="335">
                  <c:v>41610</c:v>
                </c:pt>
                <c:pt idx="336">
                  <c:v>41611</c:v>
                </c:pt>
                <c:pt idx="337">
                  <c:v>41612</c:v>
                </c:pt>
                <c:pt idx="338">
                  <c:v>41613</c:v>
                </c:pt>
                <c:pt idx="339">
                  <c:v>41614</c:v>
                </c:pt>
                <c:pt idx="340">
                  <c:v>41615</c:v>
                </c:pt>
                <c:pt idx="341">
                  <c:v>41616</c:v>
                </c:pt>
                <c:pt idx="342">
                  <c:v>41617</c:v>
                </c:pt>
                <c:pt idx="343">
                  <c:v>41618</c:v>
                </c:pt>
                <c:pt idx="344">
                  <c:v>41619</c:v>
                </c:pt>
                <c:pt idx="345">
                  <c:v>41620</c:v>
                </c:pt>
                <c:pt idx="346">
                  <c:v>41621</c:v>
                </c:pt>
                <c:pt idx="347">
                  <c:v>41622</c:v>
                </c:pt>
                <c:pt idx="348">
                  <c:v>41623</c:v>
                </c:pt>
                <c:pt idx="349">
                  <c:v>41624</c:v>
                </c:pt>
                <c:pt idx="350">
                  <c:v>41625</c:v>
                </c:pt>
                <c:pt idx="351">
                  <c:v>41626</c:v>
                </c:pt>
                <c:pt idx="352">
                  <c:v>41627</c:v>
                </c:pt>
                <c:pt idx="353">
                  <c:v>41628</c:v>
                </c:pt>
                <c:pt idx="354">
                  <c:v>41629</c:v>
                </c:pt>
                <c:pt idx="355">
                  <c:v>41630</c:v>
                </c:pt>
                <c:pt idx="356">
                  <c:v>41631</c:v>
                </c:pt>
                <c:pt idx="357">
                  <c:v>41632</c:v>
                </c:pt>
                <c:pt idx="358">
                  <c:v>41633</c:v>
                </c:pt>
                <c:pt idx="359">
                  <c:v>41634</c:v>
                </c:pt>
                <c:pt idx="360">
                  <c:v>41635</c:v>
                </c:pt>
                <c:pt idx="361">
                  <c:v>41636</c:v>
                </c:pt>
                <c:pt idx="362">
                  <c:v>41637</c:v>
                </c:pt>
                <c:pt idx="363">
                  <c:v>41638</c:v>
                </c:pt>
                <c:pt idx="364">
                  <c:v>41639</c:v>
                </c:pt>
              </c:numCache>
            </c:numRef>
          </c:xVal>
          <c:yVal>
            <c:numRef>
              <c:f>all!$M$3:$M$368</c:f>
              <c:numCache>
                <c:formatCode>General</c:formatCode>
                <c:ptCount val="366"/>
                <c:pt idx="0">
                  <c:v>0.08</c:v>
                </c:pt>
                <c:pt idx="1">
                  <c:v>0</c:v>
                </c:pt>
                <c:pt idx="2">
                  <c:v>0</c:v>
                </c:pt>
                <c:pt idx="3">
                  <c:v>0.05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0.54</c:v>
                </c:pt>
                <c:pt idx="8">
                  <c:v>2.12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0.01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0.02</c:v>
                </c:pt>
                <c:pt idx="36">
                  <c:v>0.02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0.02</c:v>
                </c:pt>
                <c:pt idx="41">
                  <c:v>0.03</c:v>
                </c:pt>
                <c:pt idx="42">
                  <c:v>0.01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0.01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7.0000000000000007E-2</c:v>
                </c:pt>
                <c:pt idx="68">
                  <c:v>0.09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0.01</c:v>
                </c:pt>
                <c:pt idx="90">
                  <c:v>0</c:v>
                </c:pt>
                <c:pt idx="91">
                  <c:v>0.69</c:v>
                </c:pt>
                <c:pt idx="92">
                  <c:v>0.49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0.04</c:v>
                </c:pt>
                <c:pt idx="100">
                  <c:v>0.01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0.23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0.01</c:v>
                </c:pt>
                <c:pt idx="116">
                  <c:v>2.4500000000000002</c:v>
                </c:pt>
                <c:pt idx="117">
                  <c:v>0</c:v>
                </c:pt>
                <c:pt idx="118">
                  <c:v>0.02</c:v>
                </c:pt>
                <c:pt idx="119">
                  <c:v>0</c:v>
                </c:pt>
                <c:pt idx="120">
                  <c:v>0</c:v>
                </c:pt>
                <c:pt idx="121">
                  <c:v>0.2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0.56000000000000005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0.08</c:v>
                </c:pt>
                <c:pt idx="141">
                  <c:v>0</c:v>
                </c:pt>
                <c:pt idx="142">
                  <c:v>0</c:v>
                </c:pt>
                <c:pt idx="143">
                  <c:v>0.82</c:v>
                </c:pt>
                <c:pt idx="144">
                  <c:v>2.33</c:v>
                </c:pt>
                <c:pt idx="145">
                  <c:v>0.39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0.56000000000000005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0.23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0.08</c:v>
                </c:pt>
                <c:pt idx="162">
                  <c:v>0.7</c:v>
                </c:pt>
                <c:pt idx="163">
                  <c:v>1.01</c:v>
                </c:pt>
                <c:pt idx="164">
                  <c:v>0.09</c:v>
                </c:pt>
                <c:pt idx="165">
                  <c:v>0.02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0.97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0.15</c:v>
                </c:pt>
                <c:pt idx="188">
                  <c:v>0.22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0.42</c:v>
                </c:pt>
                <c:pt idx="196">
                  <c:v>0.82</c:v>
                </c:pt>
                <c:pt idx="197">
                  <c:v>0.03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0.01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0.05</c:v>
                </c:pt>
                <c:pt idx="222">
                  <c:v>0.2</c:v>
                </c:pt>
                <c:pt idx="223">
                  <c:v>0.04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0.06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0.48</c:v>
                </c:pt>
                <c:pt idx="247">
                  <c:v>0</c:v>
                </c:pt>
                <c:pt idx="248">
                  <c:v>0</c:v>
                </c:pt>
                <c:pt idx="249">
                  <c:v>0.13</c:v>
                </c:pt>
                <c:pt idx="250">
                  <c:v>0</c:v>
                </c:pt>
                <c:pt idx="251">
                  <c:v>0.04</c:v>
                </c:pt>
                <c:pt idx="252">
                  <c:v>0.12</c:v>
                </c:pt>
                <c:pt idx="253">
                  <c:v>0.01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0.04</c:v>
                </c:pt>
                <c:pt idx="258">
                  <c:v>0.28000000000000003</c:v>
                </c:pt>
                <c:pt idx="259">
                  <c:v>0</c:v>
                </c:pt>
                <c:pt idx="260">
                  <c:v>0.05</c:v>
                </c:pt>
                <c:pt idx="261">
                  <c:v>0.06</c:v>
                </c:pt>
                <c:pt idx="262">
                  <c:v>0.73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0.02</c:v>
                </c:pt>
                <c:pt idx="270">
                  <c:v>0</c:v>
                </c:pt>
                <c:pt idx="271">
                  <c:v>0.32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0.39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0.04</c:v>
                </c:pt>
                <c:pt idx="285">
                  <c:v>0.65</c:v>
                </c:pt>
                <c:pt idx="286">
                  <c:v>0.02</c:v>
                </c:pt>
                <c:pt idx="287">
                  <c:v>0</c:v>
                </c:pt>
                <c:pt idx="288">
                  <c:v>0.44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0.01</c:v>
                </c:pt>
                <c:pt idx="302">
                  <c:v>0.24</c:v>
                </c:pt>
                <c:pt idx="303">
                  <c:v>0.17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0.04</c:v>
                </c:pt>
                <c:pt idx="310">
                  <c:v>0</c:v>
                </c:pt>
                <c:pt idx="311">
                  <c:v>0</c:v>
                </c:pt>
                <c:pt idx="312">
                  <c:v>0.04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0.01</c:v>
                </c:pt>
                <c:pt idx="325">
                  <c:v>0.03</c:v>
                </c:pt>
                <c:pt idx="326">
                  <c:v>0.05</c:v>
                </c:pt>
                <c:pt idx="327">
                  <c:v>0.48</c:v>
                </c:pt>
                <c:pt idx="328">
                  <c:v>0.36</c:v>
                </c:pt>
                <c:pt idx="329">
                  <c:v>0</c:v>
                </c:pt>
                <c:pt idx="330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988608"/>
        <c:axId val="39986688"/>
      </c:scatterChart>
      <c:valAx>
        <c:axId val="39982976"/>
        <c:scaling>
          <c:orientation val="minMax"/>
          <c:max val="41631"/>
          <c:min val="41273"/>
        </c:scaling>
        <c:delete val="0"/>
        <c:axPos val="b"/>
        <c:numFmt formatCode="[$-409]mmm\-yy;@" sourceLinked="0"/>
        <c:majorTickMark val="out"/>
        <c:minorTickMark val="none"/>
        <c:tickLblPos val="nextTo"/>
        <c:crossAx val="39984512"/>
        <c:crosses val="autoZero"/>
        <c:crossBetween val="midCat"/>
        <c:majorUnit val="25"/>
      </c:valAx>
      <c:valAx>
        <c:axId val="399845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PM 2.5 Concentration (ug/m3)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9982976"/>
        <c:crosses val="autoZero"/>
        <c:crossBetween val="midCat"/>
      </c:valAx>
      <c:valAx>
        <c:axId val="3998668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Precipitation (inch/day)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9988608"/>
        <c:crosses val="max"/>
        <c:crossBetween val="midCat"/>
      </c:valAx>
      <c:valAx>
        <c:axId val="39988608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one"/>
        <c:crossAx val="39986688"/>
        <c:crosses val="autoZero"/>
        <c:crossBetween val="midCat"/>
      </c:valAx>
    </c:plotArea>
    <c:plotVisOnly val="1"/>
    <c:dispBlanksAs val="gap"/>
    <c:showDLblsOverMax val="0"/>
  </c:chart>
  <c:spPr>
    <a:solidFill>
      <a:prstClr val="white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0.08333</cdr:x>
      <cdr:y>0.06897</cdr:y>
    </cdr:from>
    <cdr:to>
      <cdr:x>0.35833</cdr:x>
      <cdr:y>0.2361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762000" y="152400"/>
          <a:ext cx="251460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9pPr>
        </a:lstStyle>
        <a:p xmlns:a="http://schemas.openxmlformats.org/drawingml/2006/main">
          <a:r>
            <a:rPr lang="en-US" dirty="0" smtClean="0"/>
            <a:t>CPS Pecan Valley</a:t>
          </a:r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2EFF5-D9F1-49FE-AF3D-C4169C6F1916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65AFE-69A3-4592-B7D4-5D44F5B44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4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65AFE-69A3-4592-B7D4-5D44F5B44A0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65AFE-69A3-4592-B7D4-5D44F5B44A0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65AFE-69A3-4592-B7D4-5D44F5B44A0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65AFE-69A3-4592-B7D4-5D44F5B44A0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65AFE-69A3-4592-B7D4-5D44F5B44A0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65AFE-69A3-4592-B7D4-5D44F5B44A0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65AFE-69A3-4592-B7D4-5D44F5B44A0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65AFE-69A3-4592-B7D4-5D44F5B44A0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65AFE-69A3-4592-B7D4-5D44F5B44A0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65AFE-69A3-4592-B7D4-5D44F5B44A0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91CB-75CB-44A6-8E77-503159D7EB56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44C0-2125-40D1-94EA-54D6DA2B6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91CB-75CB-44A6-8E77-503159D7EB56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44C0-2125-40D1-94EA-54D6DA2B6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91CB-75CB-44A6-8E77-503159D7EB56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44C0-2125-40D1-94EA-54D6DA2B6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91CB-75CB-44A6-8E77-503159D7EB56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44C0-2125-40D1-94EA-54D6DA2B6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91CB-75CB-44A6-8E77-503159D7EB56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44C0-2125-40D1-94EA-54D6DA2B6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91CB-75CB-44A6-8E77-503159D7EB56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44C0-2125-40D1-94EA-54D6DA2B6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91CB-75CB-44A6-8E77-503159D7EB56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44C0-2125-40D1-94EA-54D6DA2B6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91CB-75CB-44A6-8E77-503159D7EB56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44C0-2125-40D1-94EA-54D6DA2B6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91CB-75CB-44A6-8E77-503159D7EB56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44C0-2125-40D1-94EA-54D6DA2B6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91CB-75CB-44A6-8E77-503159D7EB56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44C0-2125-40D1-94EA-54D6DA2B6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91CB-75CB-44A6-8E77-503159D7EB56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35A44C0-2125-40D1-94EA-54D6DA2B6D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0791CB-75CB-44A6-8E77-503159D7EB56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35A44C0-2125-40D1-94EA-54D6DA2B6DA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990600"/>
            <a:ext cx="7851648" cy="1828800"/>
          </a:xfrm>
        </p:spPr>
        <p:txBody>
          <a:bodyPr/>
          <a:lstStyle/>
          <a:p>
            <a:r>
              <a:rPr lang="en-US" dirty="0" smtClean="0"/>
              <a:t>Mapping PM 2.5 Air Pollution in Texas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800600"/>
            <a:ext cx="7854696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Zhipeng Xing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GIS  2013 Fall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Environmental and Water Resources Engineering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/>
          <p:nvPr/>
        </p:nvGraphicFramePr>
        <p:xfrm>
          <a:off x="0" y="0"/>
          <a:ext cx="91440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2209800"/>
          <a:ext cx="9144000" cy="2285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0" y="4419600"/>
          <a:ext cx="91440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257800" y="2362200"/>
          <a:ext cx="3276599" cy="1905000"/>
        </p:xfrm>
        <a:graphic>
          <a:graphicData uri="http://schemas.openxmlformats.org/drawingml/2006/table">
            <a:tbl>
              <a:tblPr/>
              <a:tblGrid>
                <a:gridCol w="384668"/>
                <a:gridCol w="958273"/>
                <a:gridCol w="1112282"/>
                <a:gridCol w="821376"/>
              </a:tblGrid>
              <a:tr h="476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Rain Times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Better Times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Percent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2012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73%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4200"/>
            <a:ext cx="8229600" cy="1143000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19600"/>
            <a:ext cx="8229600" cy="1188720"/>
          </a:xfrm>
        </p:spPr>
        <p:txBody>
          <a:bodyPr/>
          <a:lstStyle/>
          <a:p>
            <a:r>
              <a:rPr lang="en-US" dirty="0" smtClean="0"/>
              <a:t>Same analysis for the other site</a:t>
            </a:r>
          </a:p>
          <a:p>
            <a:r>
              <a:rPr lang="en-US" dirty="0" smtClean="0"/>
              <a:t>FINISH THE REPORT!!!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32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554480"/>
            <a:ext cx="8229600" cy="1798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</a:t>
            </a:r>
            <a:r>
              <a:rPr kumimoji="0" lang="en-US" sz="26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concentration at high population/traffic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600" baseline="0" noProof="0" dirty="0" smtClean="0"/>
              <a:t>Temperature &amp;</a:t>
            </a:r>
            <a:r>
              <a:rPr lang="en-US" sz="2600" noProof="0" dirty="0" smtClean="0"/>
              <a:t> Precipitation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US" sz="2600" dirty="0" smtClean="0"/>
              <a:t>GOOD NEWS! - No serious PM 2.5 pollution in Texas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626" name="Picture 2" descr="C:\Users\xin73444\Desktop\GIS\Photos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4343400"/>
            <a:ext cx="3561347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</a:t>
            </a:r>
            <a:r>
              <a:rPr lang="en-US" dirty="0" err="1" smtClean="0"/>
              <a:t>Maidment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 2.5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Particulate Matter 	2.5 um ~ 10 um</a:t>
            </a:r>
          </a:p>
          <a:p>
            <a:r>
              <a:rPr lang="en-US" dirty="0" smtClean="0"/>
              <a:t>Reach into lungs</a:t>
            </a:r>
          </a:p>
          <a:p>
            <a:pPr lvl="1"/>
            <a:r>
              <a:rPr lang="en-US" dirty="0" smtClean="0"/>
              <a:t>Irritation</a:t>
            </a:r>
          </a:p>
          <a:p>
            <a:pPr lvl="1"/>
            <a:r>
              <a:rPr lang="en-US" dirty="0" smtClean="0"/>
              <a:t>Coughing/sneezing</a:t>
            </a:r>
          </a:p>
          <a:p>
            <a:pPr lvl="1"/>
            <a:r>
              <a:rPr lang="en-US" dirty="0" smtClean="0"/>
              <a:t>Asthma/heart disease</a:t>
            </a:r>
          </a:p>
          <a:p>
            <a:pPr lvl="1"/>
            <a:r>
              <a:rPr lang="en-US" dirty="0" smtClean="0"/>
              <a:t>Reduced visibility</a:t>
            </a:r>
          </a:p>
          <a:p>
            <a:r>
              <a:rPr lang="en-US" dirty="0" smtClean="0"/>
              <a:t>Sources</a:t>
            </a:r>
          </a:p>
          <a:p>
            <a:pPr lvl="1"/>
            <a:r>
              <a:rPr lang="en-US" dirty="0" smtClean="0"/>
              <a:t>Automobile exhausts</a:t>
            </a:r>
          </a:p>
          <a:p>
            <a:pPr lvl="1"/>
            <a:r>
              <a:rPr lang="en-US" dirty="0" smtClean="0"/>
              <a:t>Gas/droplets reaction</a:t>
            </a:r>
          </a:p>
          <a:p>
            <a:pPr lvl="1"/>
            <a:r>
              <a:rPr lang="en-US" dirty="0" smtClean="0"/>
              <a:t>Cooking/smoking</a:t>
            </a:r>
          </a:p>
          <a:p>
            <a:r>
              <a:rPr lang="en-US" dirty="0" smtClean="0"/>
              <a:t>EPA limit:	annual mean </a:t>
            </a:r>
            <a:r>
              <a:rPr lang="el-GR" dirty="0" smtClean="0"/>
              <a:t>12 μ</a:t>
            </a:r>
            <a:r>
              <a:rPr lang="en-US" dirty="0" smtClean="0"/>
              <a:t>g/m</a:t>
            </a:r>
            <a:r>
              <a:rPr lang="en-US" baseline="30000" dirty="0" smtClean="0"/>
              <a:t>3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Picture 1" descr="C:\Users\xin73444\Desktop\GIS\Photos\Face-Masks-in-for-Pollution-in-Beij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37" y="1752600"/>
            <a:ext cx="3929063" cy="3910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Data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TCEQ</a:t>
            </a:r>
            <a:endParaRPr lang="en-US" dirty="0"/>
          </a:p>
        </p:txBody>
      </p:sp>
      <p:pic>
        <p:nvPicPr>
          <p:cNvPr id="5121" name="Picture 1" descr="C:\Users\xin73444\Desktop\GIS\Photos\TCE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533650"/>
            <a:ext cx="7240588" cy="4324350"/>
          </a:xfrm>
          <a:prstGeom prst="rect">
            <a:avLst/>
          </a:prstGeom>
          <a:noFill/>
        </p:spPr>
      </p:pic>
      <p:pic>
        <p:nvPicPr>
          <p:cNvPr id="5122" name="Picture 2" descr="C:\Users\xin73444\Desktop\GIS\Photos\Sit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323365"/>
            <a:ext cx="7162801" cy="5534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Texas PM 2.5 Monthly 2013 </a:t>
            </a:r>
            <a:endParaRPr lang="en-US" dirty="0"/>
          </a:p>
        </p:txBody>
      </p:sp>
      <p:pic>
        <p:nvPicPr>
          <p:cNvPr id="1027" name="Picture 3" descr="C:\Users\xin73444\Desktop\GIS\Photos\AllMonth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440516"/>
            <a:ext cx="7010400" cy="5417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PM 2.5 with Population</a:t>
            </a:r>
            <a:endParaRPr lang="en-US" dirty="0"/>
          </a:p>
        </p:txBody>
      </p:sp>
      <p:graphicFrame>
        <p:nvGraphicFramePr>
          <p:cNvPr id="4" name="图表 1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 Antonio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ShockwaveFlash1" r:id="rId2" imgW="8685714" imgH="4877481"/>
        </mc:Choice>
        <mc:Fallback>
          <p:control name="ShockwaveFlash1" r:id="rId2" imgW="8685714" imgH="4877481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981200"/>
                  <a:ext cx="8685213" cy="4876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xin73444\Desktop\GIS\Photos\OctNob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61950"/>
            <a:ext cx="5019675" cy="6496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xin73444\Desktop\GIS\Photos\SanAntoni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38200"/>
            <a:ext cx="7062787" cy="54567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0" y="2590800"/>
          <a:ext cx="9144000" cy="2285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0" y="4724400"/>
          <a:ext cx="91440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0" y="152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CPS Pecan Valley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19800" y="1371600"/>
          <a:ext cx="2616199" cy="3398520"/>
        </p:xfrm>
        <a:graphic>
          <a:graphicData uri="http://schemas.openxmlformats.org/drawingml/2006/table">
            <a:tbl>
              <a:tblPr/>
              <a:tblGrid>
                <a:gridCol w="782950"/>
                <a:gridCol w="611083"/>
                <a:gridCol w="611083"/>
                <a:gridCol w="611083"/>
              </a:tblGrid>
              <a:tr h="2286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Days above EPA limit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January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February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April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June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July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August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September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October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November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December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440</TotalTime>
  <Words>227</Words>
  <Application>Microsoft Office PowerPoint</Application>
  <PresentationFormat>On-screen Show (4:3)</PresentationFormat>
  <Paragraphs>125</Paragraphs>
  <Slides>12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Mapping PM 2.5 Air Pollution in Texas</vt:lpstr>
      <vt:lpstr>PM 2.5</vt:lpstr>
      <vt:lpstr>Data Source</vt:lpstr>
      <vt:lpstr>Texas PM 2.5 Monthly 2013 </vt:lpstr>
      <vt:lpstr>Texas PM 2.5 with Population</vt:lpstr>
      <vt:lpstr>San Antonio</vt:lpstr>
      <vt:lpstr>PowerPoint Presentation</vt:lpstr>
      <vt:lpstr>PowerPoint Presentation</vt:lpstr>
      <vt:lpstr>PowerPoint Presentation</vt:lpstr>
      <vt:lpstr>PowerPoint Presentation</vt:lpstr>
      <vt:lpstr>Future Work</vt:lpstr>
      <vt:lpstr>Acknowledgement</vt:lpstr>
    </vt:vector>
  </TitlesOfParts>
  <Company>Black &amp; Veatch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PM 2.5 Air Pollution in Texas</dc:title>
  <dc:creator>Black &amp; Veatch</dc:creator>
  <cp:lastModifiedBy>Maidment</cp:lastModifiedBy>
  <cp:revision>95</cp:revision>
  <dcterms:created xsi:type="dcterms:W3CDTF">2013-12-02T17:06:46Z</dcterms:created>
  <dcterms:modified xsi:type="dcterms:W3CDTF">2013-12-03T04:52:47Z</dcterms:modified>
</cp:coreProperties>
</file>