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2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4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3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7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3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4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0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8A00-E919-41EC-B660-6458306EBDE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54155-64DD-4D01-9B66-1FF3BA3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6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3119"/>
            <a:ext cx="7283302" cy="65404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881423" y="4401879"/>
            <a:ext cx="1839433" cy="574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31488" y="2137144"/>
            <a:ext cx="595424" cy="22541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326912" y="1020726"/>
            <a:ext cx="1807535" cy="11164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88367" y="45720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0856" y="418922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7544" y="200246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02938" y="92148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997275" y="855460"/>
            <a:ext cx="365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Location of Points and Lines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13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3119"/>
            <a:ext cx="7283302" cy="65404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881423" y="4401879"/>
            <a:ext cx="1839433" cy="574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31488" y="2137144"/>
            <a:ext cx="595424" cy="22541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326912" y="1020726"/>
            <a:ext cx="1807535" cy="11164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88367" y="45720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0856" y="418922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7544" y="200246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02938" y="92148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97275" y="855460"/>
            <a:ext cx="2864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Elevation of Points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Z</a:t>
            </a:r>
            <a:r>
              <a:rPr lang="en-US" sz="2400" dirty="0" smtClean="0"/>
              <a:t> = 100 – 0.01*(X + Y)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616149" y="5975498"/>
            <a:ext cx="202018" cy="19138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7158" y="5797552"/>
            <a:ext cx="535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100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60144" y="2978520"/>
            <a:ext cx="482714" cy="417274"/>
            <a:chOff x="7777104" y="72110"/>
            <a:chExt cx="482714" cy="417274"/>
          </a:xfrm>
        </p:grpSpPr>
        <p:sp>
          <p:nvSpPr>
            <p:cNvPr id="13" name="Oval 12"/>
            <p:cNvSpPr/>
            <p:nvPr/>
          </p:nvSpPr>
          <p:spPr>
            <a:xfrm>
              <a:off x="7777104" y="297998"/>
              <a:ext cx="202018" cy="19138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41114" y="72110"/>
              <a:ext cx="41870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99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30172" y="141923"/>
            <a:ext cx="482714" cy="417274"/>
            <a:chOff x="7777104" y="72110"/>
            <a:chExt cx="482714" cy="417274"/>
          </a:xfrm>
        </p:grpSpPr>
        <p:sp>
          <p:nvSpPr>
            <p:cNvPr id="17" name="Oval 16"/>
            <p:cNvSpPr/>
            <p:nvPr/>
          </p:nvSpPr>
          <p:spPr>
            <a:xfrm>
              <a:off x="7777104" y="297998"/>
              <a:ext cx="202018" cy="19138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41114" y="72110"/>
              <a:ext cx="41870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98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1717158" y="4976038"/>
            <a:ext cx="1196163" cy="10951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17158" y="3821294"/>
            <a:ext cx="2400301" cy="22498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7710" y="2692542"/>
            <a:ext cx="3671446" cy="33786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17158" y="1574870"/>
            <a:ext cx="4832007" cy="449632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17333" y="444381"/>
            <a:ext cx="6009880" cy="56268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81423" y="444381"/>
            <a:ext cx="4845790" cy="450186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33161" y="453847"/>
            <a:ext cx="3594052" cy="330569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19508" y="453847"/>
            <a:ext cx="2415039" cy="22386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49165" y="474676"/>
            <a:ext cx="1192786" cy="10985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37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3119"/>
            <a:ext cx="7283302" cy="65404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881423" y="4401879"/>
            <a:ext cx="1839433" cy="5741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31488" y="2137144"/>
            <a:ext cx="595424" cy="225410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326912" y="1020726"/>
            <a:ext cx="1807535" cy="11164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88367" y="45720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0856" y="418922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7544" y="200246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02938" y="92148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997275" y="855460"/>
            <a:ext cx="31166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L = AB+BC+CD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Absolute Measure, M</a:t>
            </a:r>
            <a:r>
              <a:rPr lang="en-US" sz="2400" baseline="-25000" dirty="0" smtClean="0">
                <a:solidFill>
                  <a:srgbClr val="00B050"/>
                </a:solidFill>
              </a:rPr>
              <a:t>a</a:t>
            </a:r>
            <a:r>
              <a:rPr lang="en-US" sz="2400" dirty="0" smtClean="0">
                <a:solidFill>
                  <a:srgbClr val="00B050"/>
                </a:solidFill>
              </a:rPr>
              <a:t/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err="1" smtClean="0">
                <a:solidFill>
                  <a:srgbClr val="00B050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a</a:t>
            </a:r>
            <a:r>
              <a:rPr lang="en-US" sz="2400" dirty="0" smtClean="0">
                <a:solidFill>
                  <a:srgbClr val="00B050"/>
                </a:solidFill>
              </a:rPr>
              <a:t> = distance along line from A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Relative Measure, </a:t>
            </a:r>
            <a:r>
              <a:rPr lang="en-US" sz="2400" dirty="0" err="1" smtClean="0">
                <a:solidFill>
                  <a:srgbClr val="00B050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r</a:t>
            </a:r>
            <a:endParaRPr lang="en-US" sz="2400" baseline="-25000" dirty="0" smtClean="0">
              <a:solidFill>
                <a:srgbClr val="00B050"/>
              </a:solidFill>
            </a:endParaRPr>
          </a:p>
          <a:p>
            <a:r>
              <a:rPr lang="en-US" sz="2400" dirty="0" err="1" smtClean="0">
                <a:solidFill>
                  <a:srgbClr val="00B050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r</a:t>
            </a:r>
            <a:r>
              <a:rPr lang="en-US" sz="2400" dirty="0" smtClean="0">
                <a:solidFill>
                  <a:srgbClr val="00B050"/>
                </a:solidFill>
              </a:rPr>
              <a:t> = M</a:t>
            </a:r>
            <a:r>
              <a:rPr lang="en-US" sz="2400" baseline="-25000" dirty="0" smtClean="0">
                <a:solidFill>
                  <a:srgbClr val="00B050"/>
                </a:solidFill>
              </a:rPr>
              <a:t>a</a:t>
            </a:r>
            <a:r>
              <a:rPr lang="en-US" sz="2400" dirty="0" smtClean="0">
                <a:solidFill>
                  <a:srgbClr val="00B050"/>
                </a:solidFill>
              </a:rPr>
              <a:t>/L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72" y="272143"/>
            <a:ext cx="7543800" cy="658585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511309" y="4593771"/>
            <a:ext cx="1647034" cy="556439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234543" y="2296886"/>
            <a:ext cx="511628" cy="2296885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767943" y="1143000"/>
            <a:ext cx="1611086" cy="1132115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234543" y="4593771"/>
            <a:ext cx="533400" cy="1127306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487886" y="1169580"/>
            <a:ext cx="494225" cy="1628049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38298" y="4392312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E1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041562" y="469435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J1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6711043" y="1689337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E5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459823" y="4694352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E4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481058" y="1652687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E3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943853" y="3255034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E2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245378" y="4191991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J2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767943" y="211408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J3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407185" y="644629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J4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4746171" y="5560048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J5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947153" y="2714209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J6</a:t>
            </a:r>
            <a:endParaRPr lang="en-US" sz="28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252" y="651319"/>
            <a:ext cx="40290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0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51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7</cp:revision>
  <dcterms:created xsi:type="dcterms:W3CDTF">2013-10-08T15:41:09Z</dcterms:created>
  <dcterms:modified xsi:type="dcterms:W3CDTF">2013-10-08T17:22:39Z</dcterms:modified>
</cp:coreProperties>
</file>