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8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5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4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373C0-D58B-43A7-8CEF-E3AB8DAB2C05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EB85-BFD1-444B-B641-C5EB95C4B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3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GRACE Image Service (Monthly Data)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7676264" cy="467671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06" y="2598964"/>
            <a:ext cx="2933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Discharge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" y="2083501"/>
            <a:ext cx="8447994" cy="3042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4" y="3966482"/>
            <a:ext cx="27813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Discharge – US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29" y="2094637"/>
            <a:ext cx="7660821" cy="3353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4014787"/>
            <a:ext cx="26479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2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Discharge – San Antonio and Guadalupe Basins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92" y="2017799"/>
            <a:ext cx="7808458" cy="442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231411"/>
            <a:ext cx="26955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6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Outputs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268" y="2054679"/>
            <a:ext cx="2114550" cy="102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64" y="1901244"/>
            <a:ext cx="4084864" cy="2364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15" y="4353948"/>
            <a:ext cx="3898446" cy="227918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3375584"/>
            <a:ext cx="29908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365126"/>
            <a:ext cx="2851377" cy="167394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585857" y="990600"/>
            <a:ext cx="76200" cy="1817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55371" y="256902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1" y="5004359"/>
            <a:ext cx="10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WaterML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3425" y="3019300"/>
            <a:ext cx="67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6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190" y="245383"/>
            <a:ext cx="7886700" cy="1325563"/>
          </a:xfrm>
        </p:spPr>
        <p:txBody>
          <a:bodyPr/>
          <a:lstStyle/>
          <a:p>
            <a:r>
              <a:rPr lang="en-US" dirty="0" smtClean="0"/>
              <a:t>TCEQ Water Operations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79831"/>
            <a:ext cx="7822240" cy="421073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290" y="1249485"/>
            <a:ext cx="29622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31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GRACE Image Service (Monthly Data)</vt:lpstr>
      <vt:lpstr>Global Discharge</vt:lpstr>
      <vt:lpstr>National Discharge – US </vt:lpstr>
      <vt:lpstr>Regional Discharge – San Antonio and Guadalupe Basins</vt:lpstr>
      <vt:lpstr>Time Series Outputs</vt:lpstr>
      <vt:lpstr>TCEQ Water Operations Model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TCEQ Water Operations Model</dc:title>
  <dc:creator>Maidment, David R</dc:creator>
  <cp:lastModifiedBy>Maidment, David R</cp:lastModifiedBy>
  <cp:revision>5</cp:revision>
  <dcterms:created xsi:type="dcterms:W3CDTF">2013-10-08T16:11:15Z</dcterms:created>
  <dcterms:modified xsi:type="dcterms:W3CDTF">2013-10-08T16:59:46Z</dcterms:modified>
</cp:coreProperties>
</file>