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979AEEF-834D-4CFD-97BC-A362132D43BE}">
          <p14:sldIdLst>
            <p14:sldId id="256"/>
            <p14:sldId id="257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7C9BC4-C732-4013-BDAE-69F23FB7D650}" type="datetimeFigureOut">
              <a:rPr lang="ko-KR" altLang="en-US" smtClean="0"/>
              <a:t>2014-12-02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83DBE5-99D8-49F9-B345-EBD89DB8A5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69031"/>
            <a:ext cx="7772400" cy="2671937"/>
          </a:xfrm>
        </p:spPr>
        <p:txBody>
          <a:bodyPr/>
          <a:lstStyle/>
          <a:p>
            <a:r>
              <a:rPr lang="en-US" altLang="ko-KR" sz="3600" dirty="0" smtClean="0"/>
              <a:t>Modeling bacteria flow from wildlife in the Leon River Basin, TX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23914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Sonny Kwon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0" y="2060848"/>
            <a:ext cx="6463284" cy="477274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Work left: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Assign nodes and links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Edit python op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Run model!</a:t>
            </a: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Acknowledgements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1340768"/>
            <a:ext cx="7272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 would like to thank Parsons Inc. for providing the data, 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and Dr. </a:t>
            </a:r>
            <a:r>
              <a:rPr lang="en-US" altLang="ko-K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Maidment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for developing the tool.</a:t>
            </a:r>
          </a:p>
        </p:txBody>
      </p:sp>
    </p:spTree>
    <p:extLst>
      <p:ext uri="{BB962C8B-B14F-4D97-AF65-F5344CB8AC3E}">
        <p14:creationId xmlns:p14="http://schemas.microsoft.com/office/powerpoint/2010/main" val="22437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Background / problem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Section 303(d) of the 1972 Federal Clean Water Act (CWA) requires that each State identify water bodies that do not meet the State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’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 water quality standards and create a priority ranking of the impaired waters based on the severity of pollution and the water body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’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 intended use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The Leon River basin was Initially placed on the list of impaired waters in 1996 due to bacteria levels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It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was analyzed that between 41 and 55% of all bacteria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in the Leon originated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from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wildlife.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Study area / objective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4420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(1/5)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First attempt: land cover (forest + rangeland)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                          adjacency to water body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                           wildlife density known!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Problem: forest + rangeland = 98% of basin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893637" cy="21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(2/5)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Second attempt: Leon TMDL final modeling report (2006)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                               Texas Parks and Wildlife Dep’t data (2004)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                                    EPA Fecal Tool (2000)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01517"/>
            <a:ext cx="9173965" cy="33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(3/5)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58011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Watershed delineation (NED 30m), Counties, HUC12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Fill sinks, flow direction, flow accumulation, drainage basin, polygon conversion with HUC12’s, raster calculator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0" y="4337415"/>
            <a:ext cx="2370397" cy="24759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89143"/>
            <a:ext cx="2370397" cy="24759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87" y="1889143"/>
            <a:ext cx="2370397" cy="24759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8" y="1902248"/>
            <a:ext cx="2370397" cy="24759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23" y="4334027"/>
            <a:ext cx="2370397" cy="24759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87" y="4337415"/>
            <a:ext cx="2370397" cy="24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(4/5)</a:t>
            </a:r>
            <a:endParaRPr lang="ko-KR" altLang="en-US" sz="3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073"/>
            <a:ext cx="4644008" cy="3658485"/>
          </a:xfrm>
        </p:spPr>
      </p:pic>
    </p:spTree>
    <p:extLst>
      <p:ext uri="{BB962C8B-B14F-4D97-AF65-F5344CB8AC3E}">
        <p14:creationId xmlns:p14="http://schemas.microsoft.com/office/powerpoint/2010/main" val="37788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(4/5)</a:t>
            </a:r>
            <a:endParaRPr lang="ko-KR" altLang="en-US" sz="3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073"/>
            <a:ext cx="4644008" cy="365848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02763"/>
            <a:ext cx="4644008" cy="36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5232"/>
            <a:ext cx="8229600" cy="835496"/>
          </a:xfrm>
        </p:spPr>
        <p:txBody>
          <a:bodyPr/>
          <a:lstStyle/>
          <a:p>
            <a:r>
              <a:rPr lang="en-US" altLang="ko-KR" sz="3600" dirty="0" smtClean="0"/>
              <a:t>Methods (5/5)</a:t>
            </a:r>
            <a:endParaRPr lang="ko-KR" altLang="en-US" sz="36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Schematic Processor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Arc Hydro Tool for Schematic Networks</a:t>
            </a:r>
          </a:p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0194"/>
            <a:ext cx="4869585" cy="454318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2214"/>
            <a:ext cx="3707904" cy="4119154"/>
          </a:xfrm>
        </p:spPr>
      </p:pic>
    </p:spTree>
    <p:extLst>
      <p:ext uri="{BB962C8B-B14F-4D97-AF65-F5344CB8AC3E}">
        <p14:creationId xmlns:p14="http://schemas.microsoft.com/office/powerpoint/2010/main" val="37672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777</TotalTime>
  <Words>269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Cambria</vt:lpstr>
      <vt:lpstr>Century Gothic</vt:lpstr>
      <vt:lpstr>Courier New</vt:lpstr>
      <vt:lpstr>HY중고딕</vt:lpstr>
      <vt:lpstr>Palatino Linotype</vt:lpstr>
      <vt:lpstr>실행</vt:lpstr>
      <vt:lpstr>Modeling bacteria flow from wildlife in the Leon River Basin, TX</vt:lpstr>
      <vt:lpstr>Background / problem</vt:lpstr>
      <vt:lpstr>Study area / objective</vt:lpstr>
      <vt:lpstr>Methods (1/5)</vt:lpstr>
      <vt:lpstr>Methods (2/5)</vt:lpstr>
      <vt:lpstr>Methods (3/5)</vt:lpstr>
      <vt:lpstr>Methods (4/5)</vt:lpstr>
      <vt:lpstr>Methods (4/5)</vt:lpstr>
      <vt:lpstr>Methods (5/5)</vt:lpstr>
      <vt:lpstr>Work left:</vt:lpstr>
      <vt:lpstr>Acknowledgements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Sonny</dc:creator>
  <cp:lastModifiedBy>Maidment, David R</cp:lastModifiedBy>
  <cp:revision>15</cp:revision>
  <dcterms:created xsi:type="dcterms:W3CDTF">2014-12-02T03:32:45Z</dcterms:created>
  <dcterms:modified xsi:type="dcterms:W3CDTF">2014-12-02T17:00:42Z</dcterms:modified>
</cp:coreProperties>
</file>