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7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6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5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8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9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1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0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6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9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8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Florida Traffic Volume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Vivek</a:t>
            </a:r>
            <a:r>
              <a:rPr lang="en-US" dirty="0" smtClean="0"/>
              <a:t> </a:t>
            </a:r>
            <a:r>
              <a:rPr lang="en-US" dirty="0" err="1" smtClean="0"/>
              <a:t>nath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 err="1" smtClean="0"/>
              <a:t>spatio</a:t>
            </a:r>
            <a:r>
              <a:rPr lang="en-US" dirty="0" smtClean="0"/>
              <a:t>-temporal patterns between traffic volume and</a:t>
            </a:r>
          </a:p>
          <a:p>
            <a:pPr lvl="1"/>
            <a:r>
              <a:rPr lang="en-US" dirty="0" smtClean="0"/>
              <a:t>Weather patterns</a:t>
            </a:r>
          </a:p>
          <a:p>
            <a:pPr lvl="1"/>
            <a:r>
              <a:rPr lang="en-US" dirty="0" smtClean="0"/>
              <a:t>Traffic impediments</a:t>
            </a:r>
          </a:p>
          <a:p>
            <a:pPr lvl="1"/>
            <a:r>
              <a:rPr lang="en-US" dirty="0" smtClean="0"/>
              <a:t>Gasoline price </a:t>
            </a:r>
          </a:p>
          <a:p>
            <a:r>
              <a:rPr lang="en-US" dirty="0" smtClean="0"/>
              <a:t>Use hydrology techniques on traffic flow</a:t>
            </a:r>
            <a:endParaRPr lang="en-US" dirty="0"/>
          </a:p>
          <a:p>
            <a:r>
              <a:rPr lang="en-US" dirty="0" smtClean="0"/>
              <a:t>Modified due to</a:t>
            </a:r>
          </a:p>
          <a:p>
            <a:pPr lvl="1"/>
            <a:r>
              <a:rPr lang="en-US" dirty="0" smtClean="0"/>
              <a:t>Unavailability of data</a:t>
            </a:r>
          </a:p>
          <a:p>
            <a:pPr lvl="1"/>
            <a:r>
              <a:rPr lang="en-US" dirty="0" smtClean="0"/>
              <a:t>Incompatibility of hydrology tools with traffic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Visualize traffic volume in Florida</a:t>
            </a:r>
          </a:p>
          <a:p>
            <a:r>
              <a:rPr lang="en-US" dirty="0" smtClean="0"/>
              <a:t>Inspect for correlation between traffic signal density and traffic volume</a:t>
            </a:r>
          </a:p>
          <a:p>
            <a:r>
              <a:rPr lang="en-US" dirty="0" smtClean="0"/>
              <a:t>Inspect for correlation between county population and traffic volume</a:t>
            </a:r>
          </a:p>
          <a:p>
            <a:r>
              <a:rPr lang="en-US" dirty="0" smtClean="0"/>
              <a:t>Data used</a:t>
            </a:r>
          </a:p>
          <a:p>
            <a:pPr lvl="1"/>
            <a:r>
              <a:rPr lang="en-US" dirty="0" smtClean="0"/>
              <a:t>AADT (Annual Average Daily Traffic)</a:t>
            </a:r>
          </a:p>
          <a:p>
            <a:pPr lvl="1"/>
            <a:r>
              <a:rPr lang="en-US" dirty="0" smtClean="0"/>
              <a:t>Traffic Signal</a:t>
            </a:r>
          </a:p>
          <a:p>
            <a:pPr lvl="1"/>
            <a:r>
              <a:rPr lang="en-US" dirty="0" smtClean="0"/>
              <a:t>County Population Density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9131" y="141889"/>
            <a:ext cx="4666593" cy="65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/>
          <a:lstStyle/>
          <a:p>
            <a:r>
              <a:rPr lang="en-US" dirty="0" smtClean="0"/>
              <a:t>Traffic Signal Density vs AADT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566" y="1544820"/>
            <a:ext cx="8295131" cy="47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5853841"/>
            <a:ext cx="3458954" cy="5154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AADT Intensity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561143" y="5853841"/>
            <a:ext cx="3458954" cy="51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Traffic Signal Intensity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98" y="135595"/>
            <a:ext cx="5447499" cy="5651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02" y="135595"/>
            <a:ext cx="5292423" cy="56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238703"/>
            <a:ext cx="10515600" cy="3389588"/>
          </a:xfrm>
        </p:spPr>
        <p:txBody>
          <a:bodyPr/>
          <a:lstStyle/>
          <a:p>
            <a:r>
              <a:rPr lang="en-US" dirty="0" smtClean="0"/>
              <a:t>Bridges tended to have higher AADT</a:t>
            </a:r>
          </a:p>
          <a:p>
            <a:r>
              <a:rPr lang="en-US" dirty="0" smtClean="0"/>
              <a:t>Strong correlation between truck traffic and overall traffic</a:t>
            </a:r>
          </a:p>
          <a:p>
            <a:r>
              <a:rPr lang="en-US" dirty="0" smtClean="0"/>
              <a:t>High truck traffic on freight routes</a:t>
            </a:r>
          </a:p>
          <a:p>
            <a:r>
              <a:rPr lang="en-US" dirty="0" smtClean="0"/>
              <a:t>Slight verifiable correlation between traffic signal density and traffic volume within urban regions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124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Florida Traffic Volume Analysis</vt:lpstr>
      <vt:lpstr>Original Objective</vt:lpstr>
      <vt:lpstr>Modified Objective</vt:lpstr>
      <vt:lpstr>PowerPoint Presentation</vt:lpstr>
      <vt:lpstr>Traffic Signal Density vs AADT</vt:lpstr>
      <vt:lpstr>PowerPoint Presentation</vt:lpstr>
      <vt:lpstr>Observations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Transportation Network</dc:title>
  <dc:creator>Microsoft account</dc:creator>
  <cp:lastModifiedBy>Maidment, David R</cp:lastModifiedBy>
  <cp:revision>10</cp:revision>
  <dcterms:created xsi:type="dcterms:W3CDTF">2014-12-02T01:48:03Z</dcterms:created>
  <dcterms:modified xsi:type="dcterms:W3CDTF">2014-12-02T17:02:36Z</dcterms:modified>
</cp:coreProperties>
</file>