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8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13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3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61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981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2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6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2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6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164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14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50C37-402A-428A-81B7-5C27549F3F74}" type="datetimeFigureOut">
              <a:rPr lang="en-US" smtClean="0"/>
              <a:t>9/11/2014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E8F5E-6C4B-4FC6-92D1-06AFE07E4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0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" y="173538"/>
            <a:ext cx="3631474" cy="1131916"/>
          </a:xfrm>
        </p:spPr>
        <p:txBody>
          <a:bodyPr>
            <a:noAutofit/>
          </a:bodyPr>
          <a:lstStyle/>
          <a:p>
            <a:r>
              <a:rPr lang="en-US" sz="3600" dirty="0" smtClean="0"/>
              <a:t>Mean annual flow per unit area calculation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182880" y="1538138"/>
            <a:ext cx="303749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Upper Blanco</a:t>
            </a:r>
          </a:p>
          <a:p>
            <a:r>
              <a:rPr lang="en-US" dirty="0" smtClean="0"/>
              <a:t>Total Drainage Area: 619 km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Incremental Area: 619 km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(No upstream inflows)</a:t>
            </a:r>
          </a:p>
          <a:p>
            <a:r>
              <a:rPr lang="en-US" dirty="0" smtClean="0"/>
              <a:t>Mean Annual Flow: 68.14 ft</a:t>
            </a:r>
            <a:r>
              <a:rPr lang="en-US" baseline="30000" dirty="0" smtClean="0"/>
              <a:t>3</a:t>
            </a:r>
            <a:r>
              <a:rPr lang="en-US" dirty="0" smtClean="0"/>
              <a:t>/s</a:t>
            </a:r>
          </a:p>
          <a:p>
            <a:r>
              <a:rPr lang="en-US" dirty="0" smtClean="0"/>
              <a:t>Precipitation: 912 mm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200" y="0"/>
            <a:ext cx="5381800" cy="6858000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H="1">
            <a:off x="4911634" y="2377440"/>
            <a:ext cx="522515" cy="33092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7358743" y="3605349"/>
            <a:ext cx="539931" cy="1915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7358743" y="5603966"/>
            <a:ext cx="539931" cy="1915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0" y="5678222"/>
                <a:ext cx="3175665" cy="8327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6.08 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6.19×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=0.098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78222"/>
                <a:ext cx="3175665" cy="832792"/>
              </a:xfrm>
              <a:prstGeom prst="rect">
                <a:avLst/>
              </a:prstGeom>
              <a:blipFill rotWithShape="0"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33889" y="3815141"/>
                <a:ext cx="256961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68.14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×365×24×3600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=2.149×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89" y="3815141"/>
                <a:ext cx="2569614" cy="553998"/>
              </a:xfrm>
              <a:prstGeom prst="rect">
                <a:avLst/>
              </a:prstGeom>
              <a:blipFill rotWithShape="0">
                <a:blip r:embed="rId4"/>
                <a:stretch>
                  <a:fillRect l="-1900" r="-1900" b="-16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33889" y="4531875"/>
                <a:ext cx="342831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2.149×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0.3048 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=6.08 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89" y="4531875"/>
                <a:ext cx="3428311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2669" t="-1099"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227880" y="3314394"/>
            <a:ext cx="2115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Annual Flow Volume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82880" y="5286960"/>
            <a:ext cx="260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Annual Flow per unit area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0" idx="1"/>
          </p:cNvCxnSpPr>
          <p:nvPr/>
        </p:nvCxnSpPr>
        <p:spPr>
          <a:xfrm flipH="1" flipV="1">
            <a:off x="2769326" y="2082662"/>
            <a:ext cx="4589417" cy="16184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3065418" y="2819120"/>
            <a:ext cx="4293325" cy="278484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7358743" y="6179316"/>
            <a:ext cx="539931" cy="1915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343204" y="3112484"/>
            <a:ext cx="4998316" cy="30668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07035" y="5528382"/>
            <a:ext cx="206836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Flow is about 10% of Precipitation.  This makes sense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25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880" y="173537"/>
            <a:ext cx="3326674" cy="1364601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Mean annual flow per unit area calculation</a:t>
            </a:r>
            <a:endParaRPr lang="en-US" sz="32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1725" y="40549"/>
            <a:ext cx="5452275" cy="681745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2880" y="1538138"/>
            <a:ext cx="31545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Lower Blanco</a:t>
            </a:r>
          </a:p>
          <a:p>
            <a:r>
              <a:rPr lang="en-US" dirty="0" smtClean="0"/>
              <a:t>Total Drainage Area: 1130 km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Incremental Area: 511 km</a:t>
            </a:r>
            <a:r>
              <a:rPr lang="en-US" baseline="30000" dirty="0" smtClean="0"/>
              <a:t>2</a:t>
            </a:r>
            <a:endParaRPr lang="en-US" dirty="0" smtClean="0"/>
          </a:p>
          <a:p>
            <a:r>
              <a:rPr lang="en-US" dirty="0" smtClean="0"/>
              <a:t>(1130-619 from Upper Blanco)</a:t>
            </a:r>
          </a:p>
          <a:p>
            <a:r>
              <a:rPr lang="en-US" dirty="0" smtClean="0"/>
              <a:t>Mean Annual Flow: 123.76 ft</a:t>
            </a:r>
            <a:r>
              <a:rPr lang="en-US" baseline="30000" dirty="0" smtClean="0"/>
              <a:t>3</a:t>
            </a:r>
            <a:r>
              <a:rPr lang="en-US" dirty="0" smtClean="0"/>
              <a:t>/s</a:t>
            </a:r>
          </a:p>
          <a:p>
            <a:r>
              <a:rPr lang="en-US" dirty="0" smtClean="0"/>
              <a:t>Precipitation: 930 mm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0" y="5678222"/>
                <a:ext cx="3175665" cy="8327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1.105 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1.130×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=0.098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=98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678222"/>
                <a:ext cx="3175665" cy="832792"/>
              </a:xfrm>
              <a:prstGeom prst="rect">
                <a:avLst/>
              </a:prstGeom>
              <a:blipFill rotWithShape="0">
                <a:blip r:embed="rId3"/>
                <a:stretch>
                  <a:fillRect b="-2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33889" y="3815141"/>
                <a:ext cx="269785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123.76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×365×24×3600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=3.903×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89" y="3815141"/>
                <a:ext cx="2697854" cy="553998"/>
              </a:xfrm>
              <a:prstGeom prst="rect">
                <a:avLst/>
              </a:prstGeom>
              <a:blipFill rotWithShape="0">
                <a:blip r:embed="rId4"/>
                <a:stretch>
                  <a:fillRect l="-1810" r="-1810" b="-164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33889" y="4531875"/>
                <a:ext cx="3428311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3.903×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0.3048 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=1.105 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889" y="4531875"/>
                <a:ext cx="3428311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2669" t="-1099" b="-3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227880" y="3314394"/>
            <a:ext cx="2115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Annual Flow Volume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82880" y="5286960"/>
            <a:ext cx="260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Annual Flow per unit area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310492" y="2333897"/>
            <a:ext cx="866857" cy="87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5701039" y="3601623"/>
            <a:ext cx="539931" cy="1915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3076341" y="2008653"/>
            <a:ext cx="2624697" cy="16887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5701038" y="5617264"/>
            <a:ext cx="539931" cy="1915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3252403" y="2881338"/>
            <a:ext cx="2438049" cy="283172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5701038" y="6211505"/>
            <a:ext cx="539931" cy="19158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 flipV="1">
            <a:off x="2343203" y="3143794"/>
            <a:ext cx="3347249" cy="316161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8803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126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Mean annual flow per unit area calculation</vt:lpstr>
      <vt:lpstr>Mean annual flow per unit area calculation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Mean annual flow per unit area calculation</dc:title>
  <dc:creator>David Tarboton</dc:creator>
  <cp:lastModifiedBy>David Tarboton</cp:lastModifiedBy>
  <cp:revision>5</cp:revision>
  <dcterms:created xsi:type="dcterms:W3CDTF">2014-09-11T19:50:00Z</dcterms:created>
  <dcterms:modified xsi:type="dcterms:W3CDTF">2014-09-11T20:29:17Z</dcterms:modified>
</cp:coreProperties>
</file>