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79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08FC-D43B-4BD7-B010-636160A2D061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E366-3CDD-424C-8AC5-FF0AFE68E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486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08FC-D43B-4BD7-B010-636160A2D061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E366-3CDD-424C-8AC5-FF0AFE68E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221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08FC-D43B-4BD7-B010-636160A2D061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E366-3CDD-424C-8AC5-FF0AFE68E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058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08FC-D43B-4BD7-B010-636160A2D061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E366-3CDD-424C-8AC5-FF0AFE68E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010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08FC-D43B-4BD7-B010-636160A2D061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E366-3CDD-424C-8AC5-FF0AFE68E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598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08FC-D43B-4BD7-B010-636160A2D061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E366-3CDD-424C-8AC5-FF0AFE68E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21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08FC-D43B-4BD7-B010-636160A2D061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E366-3CDD-424C-8AC5-FF0AFE68E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336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08FC-D43B-4BD7-B010-636160A2D061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E366-3CDD-424C-8AC5-FF0AFE68E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653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08FC-D43B-4BD7-B010-636160A2D061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E366-3CDD-424C-8AC5-FF0AFE68E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69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08FC-D43B-4BD7-B010-636160A2D061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E366-3CDD-424C-8AC5-FF0AFE68E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10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08FC-D43B-4BD7-B010-636160A2D061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E366-3CDD-424C-8AC5-FF0AFE68E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960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008FC-D43B-4BD7-B010-636160A2D061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FE366-3CDD-424C-8AC5-FF0AFE68E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05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and </a:t>
            </a:r>
            <a:r>
              <a:rPr lang="en-US" smtClean="0"/>
              <a:t>Map Projection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828800"/>
            <a:ext cx="7816705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130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Reclassification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905000"/>
            <a:ext cx="6967104" cy="398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3247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Data and Map Projection</vt:lpstr>
      <vt:lpstr>Reclassification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Reclassification</dc:title>
  <dc:creator>Maidment</dc:creator>
  <cp:lastModifiedBy>Maidment, David R</cp:lastModifiedBy>
  <cp:revision>2</cp:revision>
  <dcterms:created xsi:type="dcterms:W3CDTF">2014-12-04T06:08:12Z</dcterms:created>
  <dcterms:modified xsi:type="dcterms:W3CDTF">2014-12-04T17:00:07Z</dcterms:modified>
</cp:coreProperties>
</file>