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2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7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0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8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9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0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2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9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B82FF-2FE9-405C-8B4A-691352748D8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3223-3E5E-4EE1-96BC-6FA38CD9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0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58280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Guidance for Homework 1 on Geodesy, Map Projections and Coordinate Systems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324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660"/>
            <a:ext cx="8934450" cy="37052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244" y="4751339"/>
            <a:ext cx="3757613" cy="20716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6275" y="4749303"/>
            <a:ext cx="4657725" cy="1600200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445168" y="998257"/>
            <a:ext cx="8145379" cy="369332"/>
            <a:chOff x="445168" y="998257"/>
            <a:chExt cx="8145379" cy="36933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45168" y="1367589"/>
              <a:ext cx="814537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5168" y="998257"/>
              <a:ext cx="1393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Std</a:t>
              </a:r>
              <a:r>
                <a:rPr lang="en-US" dirty="0" smtClean="0"/>
                <a:t> Parallel 2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34891" y="2721659"/>
            <a:ext cx="8155656" cy="376421"/>
            <a:chOff x="434891" y="2766049"/>
            <a:chExt cx="8155656" cy="37642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45168" y="3142470"/>
              <a:ext cx="814537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34891" y="2766049"/>
              <a:ext cx="1393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Std</a:t>
              </a:r>
              <a:r>
                <a:rPr lang="en-US" dirty="0" smtClean="0"/>
                <a:t> Parallel 1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34891" y="3241519"/>
            <a:ext cx="8155656" cy="369332"/>
            <a:chOff x="434891" y="3241519"/>
            <a:chExt cx="8155656" cy="3693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45168" y="3599670"/>
              <a:ext cx="814537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34891" y="3241519"/>
              <a:ext cx="18240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Latitude of Origin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334001" y="135465"/>
            <a:ext cx="1764778" cy="4238925"/>
            <a:chOff x="5334001" y="135465"/>
            <a:chExt cx="1764778" cy="423892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5334001" y="135465"/>
              <a:ext cx="0" cy="423333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334001" y="4005058"/>
              <a:ext cx="1764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Central Meridian</a:t>
              </a:r>
              <a:endParaRPr lang="en-US" dirty="0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523875" y="-11043"/>
            <a:ext cx="7886700" cy="55210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North Carolina State Plane System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1490875" y="3599670"/>
            <a:ext cx="3843126" cy="1409246"/>
            <a:chOff x="1490875" y="3599670"/>
            <a:chExt cx="3843126" cy="1409246"/>
          </a:xfrm>
        </p:grpSpPr>
        <p:grpSp>
          <p:nvGrpSpPr>
            <p:cNvPr id="32" name="Group 31"/>
            <p:cNvGrpSpPr/>
            <p:nvPr/>
          </p:nvGrpSpPr>
          <p:grpSpPr>
            <a:xfrm>
              <a:off x="1490875" y="3746010"/>
              <a:ext cx="3433974" cy="1262906"/>
              <a:chOff x="1490875" y="3746010"/>
              <a:chExt cx="3433974" cy="1262906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642369" y="3798247"/>
                <a:ext cx="3178206" cy="890169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1490875" y="4313918"/>
                    <a:ext cx="2875146" cy="69499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i="1" smtClean="0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𝑥</m:t>
                                  </m:r>
                                </m:e>
                                <m:sub>
                                  <m:r>
                                    <a:rPr lang="en-US" i="1"/>
                                    <m:t>0</m:t>
                                  </m:r>
                                </m:sub>
                              </m:sSub>
                              <m:r>
                                <a:rPr lang="en-US" i="1"/>
                                <m:t>,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𝑦</m:t>
                                  </m:r>
                                </m:e>
                                <m:sub>
                                  <m:r>
                                    <a:rPr lang="en-US" i="1"/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/>
                            <m:t>=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609,601.2, 0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  <a:p>
                    <a:r>
                      <a:rPr lang="en-US" dirty="0"/>
                      <a:t> </a:t>
                    </a:r>
                  </a:p>
                </p:txBody>
              </p:sp>
            </mc:Choice>
            <mc:Fallback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90875" y="4313918"/>
                    <a:ext cx="2875146" cy="694998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4" name="Rectangle 23"/>
                  <p:cNvSpPr/>
                  <p:nvPr/>
                </p:nvSpPr>
                <p:spPr>
                  <a:xfrm>
                    <a:off x="1543859" y="4046551"/>
                    <a:ext cx="338099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33.75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, −79.0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4" name="Rectangle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43859" y="4046551"/>
                    <a:ext cx="3380990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0" name="Rectangle 29"/>
              <p:cNvSpPr/>
              <p:nvPr/>
            </p:nvSpPr>
            <p:spPr>
              <a:xfrm>
                <a:off x="1700590" y="3746010"/>
                <a:ext cx="753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Origin</a:t>
                </a:r>
                <a:endParaRPr lang="en-US" dirty="0"/>
              </a:p>
            </p:txBody>
          </p:sp>
        </p:grpSp>
        <p:cxnSp>
          <p:nvCxnSpPr>
            <p:cNvPr id="34" name="Straight Arrow Connector 33"/>
            <p:cNvCxnSpPr/>
            <p:nvPr/>
          </p:nvCxnSpPr>
          <p:spPr>
            <a:xfrm flipV="1">
              <a:off x="4802819" y="3599670"/>
              <a:ext cx="531182" cy="262215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602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00833" y="156660"/>
            <a:ext cx="8934450" cy="3705225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834498" y="3241519"/>
            <a:ext cx="6655215" cy="369332"/>
            <a:chOff x="434891" y="3241519"/>
            <a:chExt cx="8155656" cy="3693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45168" y="3599670"/>
              <a:ext cx="814537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34891" y="3241519"/>
              <a:ext cx="18240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Latitude of Origin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233168" y="135465"/>
            <a:ext cx="1764778" cy="4238925"/>
            <a:chOff x="5334001" y="135465"/>
            <a:chExt cx="1764778" cy="423892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5334001" y="135465"/>
              <a:ext cx="0" cy="423333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334001" y="4005058"/>
              <a:ext cx="1764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Central Meridian</a:t>
              </a:r>
              <a:endParaRPr lang="en-US" dirty="0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523875" y="-11043"/>
            <a:ext cx="7886700" cy="55210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North Carolina State Plane System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390042" y="3599670"/>
            <a:ext cx="3843126" cy="1409246"/>
            <a:chOff x="1490875" y="3599670"/>
            <a:chExt cx="3843126" cy="1409246"/>
          </a:xfrm>
        </p:grpSpPr>
        <p:grpSp>
          <p:nvGrpSpPr>
            <p:cNvPr id="32" name="Group 31"/>
            <p:cNvGrpSpPr/>
            <p:nvPr/>
          </p:nvGrpSpPr>
          <p:grpSpPr>
            <a:xfrm>
              <a:off x="1490875" y="3746010"/>
              <a:ext cx="3433974" cy="1262906"/>
              <a:chOff x="1490875" y="3746010"/>
              <a:chExt cx="3433974" cy="1262906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642369" y="3798247"/>
                <a:ext cx="3178206" cy="890169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1490875" y="4313918"/>
                    <a:ext cx="2875146" cy="69499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i="1" smtClean="0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𝑥</m:t>
                                  </m:r>
                                </m:e>
                                <m:sub>
                                  <m:r>
                                    <a:rPr lang="en-US" i="1"/>
                                    <m:t>0</m:t>
                                  </m:r>
                                </m:sub>
                              </m:sSub>
                              <m:r>
                                <a:rPr lang="en-US" i="1"/>
                                <m:t>,</m:t>
                              </m:r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𝑦</m:t>
                                  </m:r>
                                </m:e>
                                <m:sub>
                                  <m:r>
                                    <a:rPr lang="en-US" i="1"/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/>
                            <m:t>=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609,601.2, 0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  <a:p>
                    <a:r>
                      <a:rPr lang="en-US" dirty="0"/>
                      <a:t> </a:t>
                    </a:r>
                  </a:p>
                </p:txBody>
              </p:sp>
            </mc:Choice>
            <mc:Fallback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90875" y="4313918"/>
                    <a:ext cx="2875146" cy="694998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4" name="Rectangle 23"/>
                  <p:cNvSpPr/>
                  <p:nvPr/>
                </p:nvSpPr>
                <p:spPr>
                  <a:xfrm>
                    <a:off x="1543859" y="4046551"/>
                    <a:ext cx="338099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33.75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, −79.0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4" name="Rectangle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43859" y="4046551"/>
                    <a:ext cx="3380990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0" name="Rectangle 29"/>
              <p:cNvSpPr/>
              <p:nvPr/>
            </p:nvSpPr>
            <p:spPr>
              <a:xfrm>
                <a:off x="1700590" y="3746010"/>
                <a:ext cx="7537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Origin</a:t>
                </a:r>
                <a:endParaRPr lang="en-US" dirty="0"/>
              </a:p>
            </p:txBody>
          </p:sp>
        </p:grpSp>
        <p:cxnSp>
          <p:nvCxnSpPr>
            <p:cNvPr id="34" name="Straight Arrow Connector 33"/>
            <p:cNvCxnSpPr/>
            <p:nvPr/>
          </p:nvCxnSpPr>
          <p:spPr>
            <a:xfrm flipV="1">
              <a:off x="4802819" y="3599670"/>
              <a:ext cx="531182" cy="262215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147092" y="1427169"/>
                <a:ext cx="415440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°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54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48"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, 79° 3′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21"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W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35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.91333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79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.05583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092" y="1427169"/>
                <a:ext cx="4154407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22232" y="4841279"/>
                <a:ext cx="5550366" cy="472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35.91333−33.75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∗6371=240.5513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232" y="4841279"/>
                <a:ext cx="5550366" cy="4724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3510665" y="1526959"/>
            <a:ext cx="509242" cy="2072710"/>
            <a:chOff x="3510665" y="1526959"/>
            <a:chExt cx="509242" cy="207271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Rectangle 6"/>
                <p:cNvSpPr/>
                <p:nvPr/>
              </p:nvSpPr>
              <p:spPr>
                <a:xfrm>
                  <a:off x="3510665" y="2281884"/>
                  <a:ext cx="50924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0665" y="2281884"/>
                  <a:ext cx="509242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/>
            <p:cNvCxnSpPr/>
            <p:nvPr/>
          </p:nvCxnSpPr>
          <p:spPr>
            <a:xfrm>
              <a:off x="3967577" y="1526959"/>
              <a:ext cx="0" cy="207271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976623" y="5422533"/>
                <a:ext cx="7548348" cy="472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−79.05583−(−79.0)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∗6371∗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35.91333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=−5.0279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623" y="5422533"/>
                <a:ext cx="7548348" cy="47243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781984" y="5908405"/>
            <a:ext cx="7975838" cy="709991"/>
            <a:chOff x="781984" y="5908405"/>
            <a:chExt cx="7975838" cy="70999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/>
                <p:cNvSpPr/>
                <p:nvPr/>
              </p:nvSpPr>
              <p:spPr>
                <a:xfrm>
                  <a:off x="781984" y="6249064"/>
                  <a:ext cx="797583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609,601.2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−5027.9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0+240551.3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604573.3, 240551.3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𝑚𝑒𝑡𝑒𝑟𝑠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984" y="6249064"/>
                  <a:ext cx="7975838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6"/>
            <p:cNvSpPr/>
            <p:nvPr/>
          </p:nvSpPr>
          <p:spPr>
            <a:xfrm>
              <a:off x="887271" y="5908405"/>
              <a:ext cx="313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Projected coordinates (approx.)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147092" y="1526959"/>
            <a:ext cx="574754" cy="1899226"/>
            <a:chOff x="4147092" y="1526959"/>
            <a:chExt cx="574754" cy="18992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Rectangle 35"/>
                <p:cNvSpPr/>
                <p:nvPr/>
              </p:nvSpPr>
              <p:spPr>
                <a:xfrm>
                  <a:off x="4212604" y="2740641"/>
                  <a:ext cx="50924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2604" y="2740641"/>
                  <a:ext cx="509242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Connector 36"/>
            <p:cNvCxnSpPr/>
            <p:nvPr/>
          </p:nvCxnSpPr>
          <p:spPr>
            <a:xfrm>
              <a:off x="4147092" y="1526959"/>
              <a:ext cx="0" cy="1899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4166298" y="2925307"/>
              <a:ext cx="18563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873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69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Guidance for Homework 1 on Geodesy, Map Projections and Coordinate Systems</vt:lpstr>
      <vt:lpstr>North Carolina State Plane System</vt:lpstr>
      <vt:lpstr>North Carolina State Plane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Tarboton</dc:creator>
  <cp:lastModifiedBy>David Tarboton</cp:lastModifiedBy>
  <cp:revision>5</cp:revision>
  <dcterms:created xsi:type="dcterms:W3CDTF">2014-09-22T21:55:37Z</dcterms:created>
  <dcterms:modified xsi:type="dcterms:W3CDTF">2014-09-22T22:53:39Z</dcterms:modified>
</cp:coreProperties>
</file>