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75" r:id="rId4"/>
    <p:sldId id="269" r:id="rId5"/>
    <p:sldId id="259" r:id="rId6"/>
    <p:sldId id="276" r:id="rId7"/>
    <p:sldId id="270" r:id="rId8"/>
    <p:sldId id="273" r:id="rId9"/>
    <p:sldId id="258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9" d="100"/>
          <a:sy n="119" d="100"/>
        </p:scale>
        <p:origin x="102" y="40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11/18/2014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11/18/2014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11/18/2014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11/18/2014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11/18/2014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aterdatafortexas.org/reservoirs/municipal/corpus-christ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datafortexas.org/reservoirs/municipal/corpus-christi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Nueces River Basin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By Jason Jenkins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11 HUC8</a:t>
            </a:r>
          </a:p>
          <a:p>
            <a:r>
              <a:rPr lang="en-US" dirty="0" smtClean="0"/>
              <a:t>71 HUC10</a:t>
            </a:r>
          </a:p>
          <a:p>
            <a:r>
              <a:rPr lang="en-US" dirty="0" smtClean="0"/>
              <a:t>432 HUC12</a:t>
            </a:r>
          </a:p>
          <a:p>
            <a:r>
              <a:rPr lang="en-US" dirty="0" smtClean="0"/>
              <a:t>Approx </a:t>
            </a:r>
            <a:r>
              <a:rPr lang="en-US" dirty="0"/>
              <a:t>43,325.55 km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152400"/>
            <a:ext cx="4859482" cy="6288742"/>
          </a:xfrm>
        </p:spPr>
      </p:pic>
    </p:spTree>
    <p:extLst>
      <p:ext uri="{BB962C8B-B14F-4D97-AF65-F5344CB8AC3E}">
        <p14:creationId xmlns:p14="http://schemas.microsoft.com/office/powerpoint/2010/main" val="29427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Important?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70" y="1676400"/>
            <a:ext cx="4690144" cy="42672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828800"/>
            <a:ext cx="5585256" cy="4191000"/>
          </a:xfrm>
        </p:spPr>
        <p:txBody>
          <a:bodyPr/>
          <a:lstStyle/>
          <a:p>
            <a:r>
              <a:rPr lang="en-US" dirty="0" smtClean="0"/>
              <a:t>Provides water to reservoirs which support Corpus Christi and 18 other cities in region</a:t>
            </a:r>
          </a:p>
          <a:p>
            <a:r>
              <a:rPr lang="en-US" dirty="0" smtClean="0"/>
              <a:t>Flows into important salt marsh and estuarine systems</a:t>
            </a:r>
          </a:p>
          <a:p>
            <a:r>
              <a:rPr lang="en-US" dirty="0" smtClean="0"/>
              <a:t>Exceptionally vulnerable to droughts</a:t>
            </a:r>
          </a:p>
          <a:p>
            <a:r>
              <a:rPr lang="en-US" dirty="0" smtClean="0"/>
              <a:t>Covers a large area of southwest Texas 43,325.55 km</a:t>
            </a:r>
            <a:r>
              <a:rPr lang="en-US" baseline="30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338" y="4648200"/>
            <a:ext cx="9601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dirty="0" smtClean="0"/>
              <a:t>From Texas Water Development </a:t>
            </a:r>
            <a:r>
              <a:rPr lang="en-US" sz="1400" dirty="0"/>
              <a:t>Board </a:t>
            </a:r>
            <a:r>
              <a:rPr lang="en-US" sz="1400" dirty="0" smtClean="0"/>
              <a:t>Website (TXWB)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waterdatafortexas.org/reservoirs/municipal/corpus-christi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457200"/>
            <a:ext cx="9601200" cy="3964540"/>
          </a:xfr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Population = Growing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500,000 residents and businesses and growing</a:t>
            </a:r>
          </a:p>
          <a:p>
            <a:r>
              <a:rPr lang="en-US" dirty="0" smtClean="0"/>
              <a:t>Annual consumption of the region for 2013 was 39,907,000,000 gallons (122,469 acre feet)*</a:t>
            </a:r>
          </a:p>
          <a:p>
            <a:pPr marL="0" indent="0">
              <a:buNone/>
            </a:pPr>
            <a:r>
              <a:rPr lang="en-US" sz="1100" dirty="0" smtClean="0"/>
              <a:t>							*From Corpus Christi Chamber of Commerce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3352800"/>
            <a:ext cx="11325225" cy="16668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93812" y="4948238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dirty="0" smtClean="0"/>
              <a:t>From Texas Water Development Board Website (TXWB)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http://waterdatafortexas.org/reservoirs/municipal/corpus-christi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366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Soil Water Storage in Top 1m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3" y="1726535"/>
            <a:ext cx="4471988" cy="3743990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4469452"/>
              </p:ext>
            </p:extLst>
          </p:nvPr>
        </p:nvGraphicFramePr>
        <p:xfrm>
          <a:off x="1522413" y="1828800"/>
          <a:ext cx="46450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513"/>
                <a:gridCol w="23225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r>
                        <a:rPr lang="en-US" dirty="0" smtClean="0"/>
                        <a:t> Dev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32612" y="5470525"/>
            <a:ext cx="40386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Nueces River Basin Available Soil Water Storage</a:t>
            </a:r>
          </a:p>
          <a:p>
            <a:r>
              <a:rPr lang="en-US" sz="1050" dirty="0" smtClean="0"/>
              <a:t>Darker blue represents higher percent storage in top meter of soil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57213" cy="6934200"/>
          </a:xfrm>
        </p:spPr>
      </p:pic>
      <p:sp>
        <p:nvSpPr>
          <p:cNvPr id="13" name="TextBox 12"/>
          <p:cNvSpPr txBox="1"/>
          <p:nvPr/>
        </p:nvSpPr>
        <p:spPr>
          <a:xfrm>
            <a:off x="5942012" y="28194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 Annual Precipitation </a:t>
            </a:r>
            <a:r>
              <a:rPr lang="en-US" dirty="0"/>
              <a:t>1.25026E+12 </a:t>
            </a:r>
            <a:r>
              <a:rPr lang="en-US" dirty="0" smtClean="0"/>
              <a:t>ft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Mean Annual Stream Flow </a:t>
            </a:r>
            <a:r>
              <a:rPr lang="en-US" dirty="0"/>
              <a:t>1.96598E+10 </a:t>
            </a:r>
            <a:r>
              <a:rPr lang="en-US" dirty="0" smtClean="0"/>
              <a:t> ft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Runoff Ratio very low 0.0157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Vulnerability to Droughts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2414" y="1981200"/>
            <a:ext cx="6629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 freshwater input by waste water treatment 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 runoff ratio for each HUC 8 in basin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177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Palatino Linotype</vt:lpstr>
      <vt:lpstr>Watercolor_16x9</vt:lpstr>
      <vt:lpstr>Nueces River Basin </vt:lpstr>
      <vt:lpstr>Basin Overview</vt:lpstr>
      <vt:lpstr>Why Important?</vt:lpstr>
      <vt:lpstr>From Texas Water Development Board Website (TXWB) http://waterdatafortexas.org/reservoirs/municipal/corpus-christi    </vt:lpstr>
      <vt:lpstr>Growing Population = Growing Demand</vt:lpstr>
      <vt:lpstr>Available Soil Water Storage in Top 1m </vt:lpstr>
      <vt:lpstr>PowerPoint Presentation</vt:lpstr>
      <vt:lpstr>Future Plans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2014-11-18T05:16:32Z</dcterms:created>
  <dcterms:modified xsi:type="dcterms:W3CDTF">2014-11-18T16:21:52Z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