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6.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4.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8" r:id="rId3"/>
    <p:sldId id="259" r:id="rId4"/>
    <p:sldId id="260" r:id="rId5"/>
    <p:sldId id="261" r:id="rId6"/>
    <p:sldId id="263" r:id="rId7"/>
    <p:sldId id="262" r:id="rId8"/>
    <p:sldId id="264" r:id="rId9"/>
    <p:sldId id="265" r:id="rId10"/>
    <p:sldId id="266" r:id="rId11"/>
    <p:sldId id="268" r:id="rId12"/>
    <p:sldId id="276" r:id="rId13"/>
    <p:sldId id="269" r:id="rId14"/>
    <p:sldId id="271" r:id="rId15"/>
    <p:sldId id="273" r:id="rId16"/>
    <p:sldId id="272" r:id="rId17"/>
    <p:sldId id="277" r:id="rId18"/>
    <p:sldId id="274" r:id="rId19"/>
    <p:sldId id="275" r:id="rId2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autoAdjust="0"/>
    <p:restoredTop sz="94712" autoAdjust="0"/>
  </p:normalViewPr>
  <p:slideViewPr>
    <p:cSldViewPr>
      <p:cViewPr varScale="1">
        <p:scale>
          <a:sx n="125" d="100"/>
          <a:sy n="125" d="100"/>
        </p:scale>
        <p:origin x="1194"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1" u="sng" dirty="0" smtClean="0"/>
            <a:t>Problem Definition</a:t>
          </a:r>
          <a:endParaRPr lang="en-US" b="1" u="sng"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dirty="0" smtClean="0"/>
            <a:t>Result</a:t>
          </a:r>
          <a:endParaRPr lang="en-US"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dirty="0" smtClean="0"/>
            <a:t>Study Method</a:t>
          </a:r>
          <a:endParaRPr lang="en-US"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7F9AFFE2-08EC-45D0-A7BA-7A6169F6A490}" type="presOf" srcId="{08CCB56A-EDE1-4C3C-969E-06B32E96716E}" destId="{193DC4BA-DB3B-4465-A281-DAB804FD3FD1}" srcOrd="0" destOrd="0" presId="urn:microsoft.com/office/officeart/2005/8/layout/chevron1"/>
    <dgm:cxn modelId="{ED22F060-89B3-4F8F-8F11-D11D30ABCCB5}" type="presOf" srcId="{3A79791B-A8B7-4AE0-80D3-D5452004D0F6}" destId="{E0E91759-FD8C-44C7-AFBB-FFCB1E85F286}" srcOrd="0" destOrd="0" presId="urn:microsoft.com/office/officeart/2005/8/layout/chevron1"/>
    <dgm:cxn modelId="{969536A5-72DA-43B1-99BB-86D13076CEAA}" type="presOf" srcId="{863603C3-3E26-4B2D-8BF0-E6415C9735C1}" destId="{DDD1C2CA-4095-491D-9C3C-BB0C76F06A1B}" srcOrd="0" destOrd="0" presId="urn:microsoft.com/office/officeart/2005/8/layout/chevron1"/>
    <dgm:cxn modelId="{7B22BACA-0065-41D9-93FB-1045F414BABD}" type="presOf" srcId="{34E858FA-65F8-490C-932C-4A984322BD2D}" destId="{A9BEED3E-0AF8-44FC-94FE-90AC1E28FD0A}"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1469D669-84C7-4853-8BB8-ADE6E6595D31}" type="presOf" srcId="{0A45D3D0-C327-4B9C-8D86-1263D60A0154}" destId="{8AC12609-D433-4C46-A93B-4CA6C421B4F5}" srcOrd="0" destOrd="0" presId="urn:microsoft.com/office/officeart/2005/8/layout/chevron1"/>
    <dgm:cxn modelId="{DF474CD6-CFB5-4B1B-B2C5-10E4FAED9421}" type="presOf" srcId="{AF86C7F8-517D-4712-B4D4-FAEA6DC1BA8D}" destId="{D66A5B37-EDC8-43D3-9BE5-F127D4E5B550}"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663104E8-614A-49DA-811F-BB14CC74AC06}" srcId="{08CCB56A-EDE1-4C3C-969E-06B32E96716E}" destId="{863603C3-3E26-4B2D-8BF0-E6415C9735C1}" srcOrd="4" destOrd="0" parTransId="{0809D69C-6485-4551-B79C-B66856FC2309}" sibTransId="{A683E1B2-1EF4-47EB-A618-3AE0D0FA1065}"/>
    <dgm:cxn modelId="{41496BE2-FDB6-4A6D-8BF8-388C3A17A1AF}" type="presParOf" srcId="{193DC4BA-DB3B-4465-A281-DAB804FD3FD1}" destId="{D66A5B37-EDC8-43D3-9BE5-F127D4E5B550}" srcOrd="0" destOrd="0" presId="urn:microsoft.com/office/officeart/2005/8/layout/chevron1"/>
    <dgm:cxn modelId="{74FF8AC9-28F4-4B9A-A855-A69BA808C1BC}" type="presParOf" srcId="{193DC4BA-DB3B-4465-A281-DAB804FD3FD1}" destId="{9E3C1768-A6C5-458C-8FFB-2933F48DFD3E}" srcOrd="1" destOrd="0" presId="urn:microsoft.com/office/officeart/2005/8/layout/chevron1"/>
    <dgm:cxn modelId="{AD621155-0D65-434A-8113-82D295539684}" type="presParOf" srcId="{193DC4BA-DB3B-4465-A281-DAB804FD3FD1}" destId="{A9BEED3E-0AF8-44FC-94FE-90AC1E28FD0A}" srcOrd="2" destOrd="0" presId="urn:microsoft.com/office/officeart/2005/8/layout/chevron1"/>
    <dgm:cxn modelId="{6CF55BBC-7AEE-40D5-A26A-D45C66A4C415}" type="presParOf" srcId="{193DC4BA-DB3B-4465-A281-DAB804FD3FD1}" destId="{EE086BB4-B90D-4710-9BDE-15050B68130F}" srcOrd="3" destOrd="0" presId="urn:microsoft.com/office/officeart/2005/8/layout/chevron1"/>
    <dgm:cxn modelId="{5F709C1F-0DE8-4861-ADCF-8FC31B162D0A}" type="presParOf" srcId="{193DC4BA-DB3B-4465-A281-DAB804FD3FD1}" destId="{8AC12609-D433-4C46-A93B-4CA6C421B4F5}" srcOrd="4" destOrd="0" presId="urn:microsoft.com/office/officeart/2005/8/layout/chevron1"/>
    <dgm:cxn modelId="{54EE4A23-E137-45BE-B434-53603FBAFFEA}" type="presParOf" srcId="{193DC4BA-DB3B-4465-A281-DAB804FD3FD1}" destId="{F8271CFD-AECD-49C2-82AA-BDA0E4234593}" srcOrd="5" destOrd="0" presId="urn:microsoft.com/office/officeart/2005/8/layout/chevron1"/>
    <dgm:cxn modelId="{B55F09F1-2151-437F-9842-BC537002E7E3}" type="presParOf" srcId="{193DC4BA-DB3B-4465-A281-DAB804FD3FD1}" destId="{E0E91759-FD8C-44C7-AFBB-FFCB1E85F286}" srcOrd="6" destOrd="0" presId="urn:microsoft.com/office/officeart/2005/8/layout/chevron1"/>
    <dgm:cxn modelId="{C7AECCF1-83A1-4F06-A31E-9A4F0FD171B8}" type="presParOf" srcId="{193DC4BA-DB3B-4465-A281-DAB804FD3FD1}" destId="{641F1829-16DD-4E59-B6EE-387763900DB7}" srcOrd="7" destOrd="0" presId="urn:microsoft.com/office/officeart/2005/8/layout/chevron1"/>
    <dgm:cxn modelId="{90549454-3DE1-44B9-B2F9-EDF1E8EB498F}"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4739BF8A-78FB-45CC-B6F3-261A0AF51063}" srcId="{08CCB56A-EDE1-4C3C-969E-06B32E96716E}" destId="{0A45D3D0-C327-4B9C-8D86-1263D60A0154}" srcOrd="2" destOrd="0" parTransId="{0B425949-A08F-4FAE-97E4-12AE04C6B28B}" sibTransId="{D29628DB-9812-485B-954A-ACCE0764A7E6}"/>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7682680D-F535-4D4F-AC53-537858F08A4F}" type="presOf" srcId="{863603C3-3E26-4B2D-8BF0-E6415C9735C1}" destId="{DDD1C2CA-4095-491D-9C3C-BB0C76F06A1B}" srcOrd="0" destOrd="0" presId="urn:microsoft.com/office/officeart/2005/8/layout/chevron1"/>
    <dgm:cxn modelId="{AF7D5ACE-A57F-49CB-86FD-11A3468D1727}" type="presOf" srcId="{3A79791B-A8B7-4AE0-80D3-D5452004D0F6}" destId="{E0E91759-FD8C-44C7-AFBB-FFCB1E85F286}" srcOrd="0" destOrd="0" presId="urn:microsoft.com/office/officeart/2005/8/layout/chevron1"/>
    <dgm:cxn modelId="{E3A68199-B0D4-4C69-8FF9-1007D9B67126}" type="presOf" srcId="{34E858FA-65F8-490C-932C-4A984322BD2D}" destId="{A9BEED3E-0AF8-44FC-94FE-90AC1E28FD0A}"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07018A97-D3BB-4CE7-967C-A13CCCD67D7F}" type="presOf" srcId="{AF86C7F8-517D-4712-B4D4-FAEA6DC1BA8D}" destId="{D66A5B37-EDC8-43D3-9BE5-F127D4E5B550}" srcOrd="0" destOrd="0" presId="urn:microsoft.com/office/officeart/2005/8/layout/chevron1"/>
    <dgm:cxn modelId="{ED656564-CA0A-46F2-B99E-6CB35E379F13}" type="presOf" srcId="{08CCB56A-EDE1-4C3C-969E-06B32E96716E}" destId="{193DC4BA-DB3B-4465-A281-DAB804FD3FD1}" srcOrd="0" destOrd="0" presId="urn:microsoft.com/office/officeart/2005/8/layout/chevron1"/>
    <dgm:cxn modelId="{31C571D7-1805-467C-941B-4C6FBAB83AB1}" type="presOf" srcId="{0A45D3D0-C327-4B9C-8D86-1263D60A0154}" destId="{8AC12609-D433-4C46-A93B-4CA6C421B4F5}" srcOrd="0" destOrd="0" presId="urn:microsoft.com/office/officeart/2005/8/layout/chevron1"/>
    <dgm:cxn modelId="{7439FFB6-0D18-4112-BDAF-C4F8450E803E}" type="presParOf" srcId="{193DC4BA-DB3B-4465-A281-DAB804FD3FD1}" destId="{D66A5B37-EDC8-43D3-9BE5-F127D4E5B550}" srcOrd="0" destOrd="0" presId="urn:microsoft.com/office/officeart/2005/8/layout/chevron1"/>
    <dgm:cxn modelId="{40D82604-D0A2-4E81-9052-DD5E96F4DFF7}" type="presParOf" srcId="{193DC4BA-DB3B-4465-A281-DAB804FD3FD1}" destId="{9E3C1768-A6C5-458C-8FFB-2933F48DFD3E}" srcOrd="1" destOrd="0" presId="urn:microsoft.com/office/officeart/2005/8/layout/chevron1"/>
    <dgm:cxn modelId="{9863A313-1BFE-4F5D-B34E-F648A548FEDE}" type="presParOf" srcId="{193DC4BA-DB3B-4465-A281-DAB804FD3FD1}" destId="{A9BEED3E-0AF8-44FC-94FE-90AC1E28FD0A}" srcOrd="2" destOrd="0" presId="urn:microsoft.com/office/officeart/2005/8/layout/chevron1"/>
    <dgm:cxn modelId="{FDCD5A5D-0EFD-4C16-AD84-C73352987B97}" type="presParOf" srcId="{193DC4BA-DB3B-4465-A281-DAB804FD3FD1}" destId="{EE086BB4-B90D-4710-9BDE-15050B68130F}" srcOrd="3" destOrd="0" presId="urn:microsoft.com/office/officeart/2005/8/layout/chevron1"/>
    <dgm:cxn modelId="{9CAA396B-5674-45E0-BB7B-1FABB94FF2D7}" type="presParOf" srcId="{193DC4BA-DB3B-4465-A281-DAB804FD3FD1}" destId="{8AC12609-D433-4C46-A93B-4CA6C421B4F5}" srcOrd="4" destOrd="0" presId="urn:microsoft.com/office/officeart/2005/8/layout/chevron1"/>
    <dgm:cxn modelId="{70CE9C29-4049-456D-A422-E635CC37AE81}" type="presParOf" srcId="{193DC4BA-DB3B-4465-A281-DAB804FD3FD1}" destId="{F8271CFD-AECD-49C2-82AA-BDA0E4234593}" srcOrd="5" destOrd="0" presId="urn:microsoft.com/office/officeart/2005/8/layout/chevron1"/>
    <dgm:cxn modelId="{B6147ADE-92D9-42FD-899A-26E8DFEA3D65}" type="presParOf" srcId="{193DC4BA-DB3B-4465-A281-DAB804FD3FD1}" destId="{E0E91759-FD8C-44C7-AFBB-FFCB1E85F286}" srcOrd="6" destOrd="0" presId="urn:microsoft.com/office/officeart/2005/8/layout/chevron1"/>
    <dgm:cxn modelId="{28BB3B2B-885C-4C69-9B6D-89A1808F3E80}" type="presParOf" srcId="{193DC4BA-DB3B-4465-A281-DAB804FD3FD1}" destId="{641F1829-16DD-4E59-B6EE-387763900DB7}" srcOrd="7" destOrd="0" presId="urn:microsoft.com/office/officeart/2005/8/layout/chevron1"/>
    <dgm:cxn modelId="{328A4412-8373-4413-A83F-87B8FEA228E8}"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C88BA093-238B-4FE6-B33B-5B9CF11B3559}" type="presOf" srcId="{34E858FA-65F8-490C-932C-4A984322BD2D}" destId="{A9BEED3E-0AF8-44FC-94FE-90AC1E28FD0A}" srcOrd="0" destOrd="0" presId="urn:microsoft.com/office/officeart/2005/8/layout/chevron1"/>
    <dgm:cxn modelId="{D65CA723-45CE-4B38-8DEE-A225E8405DEE}" type="presOf" srcId="{3A79791B-A8B7-4AE0-80D3-D5452004D0F6}" destId="{E0E91759-FD8C-44C7-AFBB-FFCB1E85F286}" srcOrd="0" destOrd="0" presId="urn:microsoft.com/office/officeart/2005/8/layout/chevron1"/>
    <dgm:cxn modelId="{3CEBB1AE-4DE7-41DC-B343-BCF72F745013}" type="presOf" srcId="{0A45D3D0-C327-4B9C-8D86-1263D60A0154}" destId="{8AC12609-D433-4C46-A93B-4CA6C421B4F5}" srcOrd="0" destOrd="0" presId="urn:microsoft.com/office/officeart/2005/8/layout/chevron1"/>
    <dgm:cxn modelId="{B054A57A-D641-4879-8651-C43D7427EC10}" type="presOf" srcId="{863603C3-3E26-4B2D-8BF0-E6415C9735C1}" destId="{DDD1C2CA-4095-491D-9C3C-BB0C76F06A1B}"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329E0D96-DF97-4DF5-8B40-840CF544FDC8}" type="presOf" srcId="{08CCB56A-EDE1-4C3C-969E-06B32E96716E}" destId="{193DC4BA-DB3B-4465-A281-DAB804FD3FD1}"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845C368B-27C0-40FD-BF52-0E782C6C3519}" type="presOf" srcId="{AF86C7F8-517D-4712-B4D4-FAEA6DC1BA8D}" destId="{D66A5B37-EDC8-43D3-9BE5-F127D4E5B550}"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4739BF8A-78FB-45CC-B6F3-261A0AF51063}" srcId="{08CCB56A-EDE1-4C3C-969E-06B32E96716E}" destId="{0A45D3D0-C327-4B9C-8D86-1263D60A0154}" srcOrd="2" destOrd="0" parTransId="{0B425949-A08F-4FAE-97E4-12AE04C6B28B}" sibTransId="{D29628DB-9812-485B-954A-ACCE0764A7E6}"/>
    <dgm:cxn modelId="{BD3070CE-36E8-46C0-B9A4-37E89202B042}" type="presParOf" srcId="{193DC4BA-DB3B-4465-A281-DAB804FD3FD1}" destId="{D66A5B37-EDC8-43D3-9BE5-F127D4E5B550}" srcOrd="0" destOrd="0" presId="urn:microsoft.com/office/officeart/2005/8/layout/chevron1"/>
    <dgm:cxn modelId="{CC751AE4-3247-4F5F-8F62-C7AA0D008FBB}" type="presParOf" srcId="{193DC4BA-DB3B-4465-A281-DAB804FD3FD1}" destId="{9E3C1768-A6C5-458C-8FFB-2933F48DFD3E}" srcOrd="1" destOrd="0" presId="urn:microsoft.com/office/officeart/2005/8/layout/chevron1"/>
    <dgm:cxn modelId="{91A3415F-C8E3-45CF-80A8-325880D9DFCB}" type="presParOf" srcId="{193DC4BA-DB3B-4465-A281-DAB804FD3FD1}" destId="{A9BEED3E-0AF8-44FC-94FE-90AC1E28FD0A}" srcOrd="2" destOrd="0" presId="urn:microsoft.com/office/officeart/2005/8/layout/chevron1"/>
    <dgm:cxn modelId="{E2A91FF1-F584-4FDE-996E-4FB708C5ACA1}" type="presParOf" srcId="{193DC4BA-DB3B-4465-A281-DAB804FD3FD1}" destId="{EE086BB4-B90D-4710-9BDE-15050B68130F}" srcOrd="3" destOrd="0" presId="urn:microsoft.com/office/officeart/2005/8/layout/chevron1"/>
    <dgm:cxn modelId="{CF89470C-19F2-4E2D-AC63-35E77A704058}" type="presParOf" srcId="{193DC4BA-DB3B-4465-A281-DAB804FD3FD1}" destId="{8AC12609-D433-4C46-A93B-4CA6C421B4F5}" srcOrd="4" destOrd="0" presId="urn:microsoft.com/office/officeart/2005/8/layout/chevron1"/>
    <dgm:cxn modelId="{2895324F-B5B9-46B3-95E1-D4F936921AF0}" type="presParOf" srcId="{193DC4BA-DB3B-4465-A281-DAB804FD3FD1}" destId="{F8271CFD-AECD-49C2-82AA-BDA0E4234593}" srcOrd="5" destOrd="0" presId="urn:microsoft.com/office/officeart/2005/8/layout/chevron1"/>
    <dgm:cxn modelId="{E18255C5-1885-4DF8-B2D9-015E705A343D}" type="presParOf" srcId="{193DC4BA-DB3B-4465-A281-DAB804FD3FD1}" destId="{E0E91759-FD8C-44C7-AFBB-FFCB1E85F286}" srcOrd="6" destOrd="0" presId="urn:microsoft.com/office/officeart/2005/8/layout/chevron1"/>
    <dgm:cxn modelId="{CC402658-6553-4EDE-A54F-A4C2FD6401B7}" type="presParOf" srcId="{193DC4BA-DB3B-4465-A281-DAB804FD3FD1}" destId="{641F1829-16DD-4E59-B6EE-387763900DB7}" srcOrd="7" destOrd="0" presId="urn:microsoft.com/office/officeart/2005/8/layout/chevron1"/>
    <dgm:cxn modelId="{53B964DA-1128-47CC-B188-5FA845E2CE84}"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FC73C0B1-E89C-45DE-A7DA-93760BC5C2B7}" type="presOf" srcId="{863603C3-3E26-4B2D-8BF0-E6415C9735C1}" destId="{DDD1C2CA-4095-491D-9C3C-BB0C76F06A1B}" srcOrd="0" destOrd="0" presId="urn:microsoft.com/office/officeart/2005/8/layout/chevron1"/>
    <dgm:cxn modelId="{93083C12-AEC9-4A68-97CC-BD04404F57F0}" type="presOf" srcId="{AF86C7F8-517D-4712-B4D4-FAEA6DC1BA8D}" destId="{D66A5B37-EDC8-43D3-9BE5-F127D4E5B550}"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CDA74C89-CA9E-4D08-B631-A08E1BEC285B}" type="presOf" srcId="{0A45D3D0-C327-4B9C-8D86-1263D60A0154}" destId="{8AC12609-D433-4C46-A93B-4CA6C421B4F5}" srcOrd="0" destOrd="0" presId="urn:microsoft.com/office/officeart/2005/8/layout/chevron1"/>
    <dgm:cxn modelId="{E5B5D21A-1B44-47C1-851D-DEEC476ECD97}" type="presOf" srcId="{08CCB56A-EDE1-4C3C-969E-06B32E96716E}" destId="{193DC4BA-DB3B-4465-A281-DAB804FD3FD1}" srcOrd="0" destOrd="0" presId="urn:microsoft.com/office/officeart/2005/8/layout/chevron1"/>
    <dgm:cxn modelId="{7FC57858-143B-4DAF-AB23-AE629EDC7C7F}" type="presOf" srcId="{3A79791B-A8B7-4AE0-80D3-D5452004D0F6}" destId="{E0E91759-FD8C-44C7-AFBB-FFCB1E85F286}"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B30129C7-EDA2-48BF-88A4-226D099DCB23}" type="presOf" srcId="{34E858FA-65F8-490C-932C-4A984322BD2D}" destId="{A9BEED3E-0AF8-44FC-94FE-90AC1E28FD0A}"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663104E8-614A-49DA-811F-BB14CC74AC06}" srcId="{08CCB56A-EDE1-4C3C-969E-06B32E96716E}" destId="{863603C3-3E26-4B2D-8BF0-E6415C9735C1}" srcOrd="4" destOrd="0" parTransId="{0809D69C-6485-4551-B79C-B66856FC2309}" sibTransId="{A683E1B2-1EF4-47EB-A618-3AE0D0FA1065}"/>
    <dgm:cxn modelId="{55BA5B41-4AFD-4BB4-9ED6-52D2F96D5D3C}" type="presParOf" srcId="{193DC4BA-DB3B-4465-A281-DAB804FD3FD1}" destId="{D66A5B37-EDC8-43D3-9BE5-F127D4E5B550}" srcOrd="0" destOrd="0" presId="urn:microsoft.com/office/officeart/2005/8/layout/chevron1"/>
    <dgm:cxn modelId="{8E979EB0-F0CF-4D8A-B4AB-F2AF842EA92B}" type="presParOf" srcId="{193DC4BA-DB3B-4465-A281-DAB804FD3FD1}" destId="{9E3C1768-A6C5-458C-8FFB-2933F48DFD3E}" srcOrd="1" destOrd="0" presId="urn:microsoft.com/office/officeart/2005/8/layout/chevron1"/>
    <dgm:cxn modelId="{B95F07E3-9964-4A55-8175-0BEE531688AD}" type="presParOf" srcId="{193DC4BA-DB3B-4465-A281-DAB804FD3FD1}" destId="{A9BEED3E-0AF8-44FC-94FE-90AC1E28FD0A}" srcOrd="2" destOrd="0" presId="urn:microsoft.com/office/officeart/2005/8/layout/chevron1"/>
    <dgm:cxn modelId="{89293B18-C005-4030-A09D-600BC8AB66BC}" type="presParOf" srcId="{193DC4BA-DB3B-4465-A281-DAB804FD3FD1}" destId="{EE086BB4-B90D-4710-9BDE-15050B68130F}" srcOrd="3" destOrd="0" presId="urn:microsoft.com/office/officeart/2005/8/layout/chevron1"/>
    <dgm:cxn modelId="{D5FACB19-C36C-41EC-9730-7CD02544EE17}" type="presParOf" srcId="{193DC4BA-DB3B-4465-A281-DAB804FD3FD1}" destId="{8AC12609-D433-4C46-A93B-4CA6C421B4F5}" srcOrd="4" destOrd="0" presId="urn:microsoft.com/office/officeart/2005/8/layout/chevron1"/>
    <dgm:cxn modelId="{6A08F815-2F7E-493A-8F55-F1E653875884}" type="presParOf" srcId="{193DC4BA-DB3B-4465-A281-DAB804FD3FD1}" destId="{F8271CFD-AECD-49C2-82AA-BDA0E4234593}" srcOrd="5" destOrd="0" presId="urn:microsoft.com/office/officeart/2005/8/layout/chevron1"/>
    <dgm:cxn modelId="{A273E167-BC83-4C20-A85C-B5878247390C}" type="presParOf" srcId="{193DC4BA-DB3B-4465-A281-DAB804FD3FD1}" destId="{E0E91759-FD8C-44C7-AFBB-FFCB1E85F286}" srcOrd="6" destOrd="0" presId="urn:microsoft.com/office/officeart/2005/8/layout/chevron1"/>
    <dgm:cxn modelId="{0D6DEBCA-A159-4C95-B7AB-8BE6EE9870E1}" type="presParOf" srcId="{193DC4BA-DB3B-4465-A281-DAB804FD3FD1}" destId="{641F1829-16DD-4E59-B6EE-387763900DB7}" srcOrd="7" destOrd="0" presId="urn:microsoft.com/office/officeart/2005/8/layout/chevron1"/>
    <dgm:cxn modelId="{5EC53D6D-C517-4284-8F8D-CDB0FDFDF51C}"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F401B2CC-3BD8-42C0-A52A-820A5657F460}" type="presOf" srcId="{08CCB56A-EDE1-4C3C-969E-06B32E96716E}" destId="{193DC4BA-DB3B-4465-A281-DAB804FD3FD1}"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663104E8-614A-49DA-811F-BB14CC74AC06}" srcId="{08CCB56A-EDE1-4C3C-969E-06B32E96716E}" destId="{863603C3-3E26-4B2D-8BF0-E6415C9735C1}" srcOrd="4" destOrd="0" parTransId="{0809D69C-6485-4551-B79C-B66856FC2309}" sibTransId="{A683E1B2-1EF4-47EB-A618-3AE0D0FA1065}"/>
    <dgm:cxn modelId="{69A785E1-135B-4329-91E4-165A8BB44EE1}" srcId="{08CCB56A-EDE1-4C3C-969E-06B32E96716E}" destId="{AF86C7F8-517D-4712-B4D4-FAEA6DC1BA8D}" srcOrd="0" destOrd="0" parTransId="{D9213A97-3F99-440B-815A-9B33D9BCE614}" sibTransId="{F6678313-16BD-41CD-B976-48627A490F45}"/>
    <dgm:cxn modelId="{4739BF8A-78FB-45CC-B6F3-261A0AF51063}" srcId="{08CCB56A-EDE1-4C3C-969E-06B32E96716E}" destId="{0A45D3D0-C327-4B9C-8D86-1263D60A0154}" srcOrd="2" destOrd="0" parTransId="{0B425949-A08F-4FAE-97E4-12AE04C6B28B}" sibTransId="{D29628DB-9812-485B-954A-ACCE0764A7E6}"/>
    <dgm:cxn modelId="{F7BABA85-0D2B-4571-9FF0-575CC58DC027}" type="presOf" srcId="{AF86C7F8-517D-4712-B4D4-FAEA6DC1BA8D}" destId="{D66A5B37-EDC8-43D3-9BE5-F127D4E5B550}"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18443C0F-9E97-415C-AC08-82B64551F118}" type="presOf" srcId="{34E858FA-65F8-490C-932C-4A984322BD2D}" destId="{A9BEED3E-0AF8-44FC-94FE-90AC1E28FD0A}" srcOrd="0" destOrd="0" presId="urn:microsoft.com/office/officeart/2005/8/layout/chevron1"/>
    <dgm:cxn modelId="{CEF544EF-8144-4404-805E-053E2B79233D}" type="presOf" srcId="{0A45D3D0-C327-4B9C-8D86-1263D60A0154}" destId="{8AC12609-D433-4C46-A93B-4CA6C421B4F5}" srcOrd="0" destOrd="0" presId="urn:microsoft.com/office/officeart/2005/8/layout/chevron1"/>
    <dgm:cxn modelId="{6A9BB48C-20BA-4EC1-B425-CA4B8A2FD4A4}" type="presOf" srcId="{863603C3-3E26-4B2D-8BF0-E6415C9735C1}" destId="{DDD1C2CA-4095-491D-9C3C-BB0C76F06A1B}" srcOrd="0" destOrd="0" presId="urn:microsoft.com/office/officeart/2005/8/layout/chevron1"/>
    <dgm:cxn modelId="{42BB1838-9229-491D-9F75-27DF15FF12C8}" type="presOf" srcId="{3A79791B-A8B7-4AE0-80D3-D5452004D0F6}" destId="{E0E91759-FD8C-44C7-AFBB-FFCB1E85F286}" srcOrd="0" destOrd="0" presId="urn:microsoft.com/office/officeart/2005/8/layout/chevron1"/>
    <dgm:cxn modelId="{A654B5B9-8FFD-43E0-9453-25E7FA7D931C}" type="presParOf" srcId="{193DC4BA-DB3B-4465-A281-DAB804FD3FD1}" destId="{D66A5B37-EDC8-43D3-9BE5-F127D4E5B550}" srcOrd="0" destOrd="0" presId="urn:microsoft.com/office/officeart/2005/8/layout/chevron1"/>
    <dgm:cxn modelId="{DE824566-A771-4A56-964A-3F85846C2DDF}" type="presParOf" srcId="{193DC4BA-DB3B-4465-A281-DAB804FD3FD1}" destId="{9E3C1768-A6C5-458C-8FFB-2933F48DFD3E}" srcOrd="1" destOrd="0" presId="urn:microsoft.com/office/officeart/2005/8/layout/chevron1"/>
    <dgm:cxn modelId="{0D091C06-3FFA-4FC6-802F-8586F4F943C9}" type="presParOf" srcId="{193DC4BA-DB3B-4465-A281-DAB804FD3FD1}" destId="{A9BEED3E-0AF8-44FC-94FE-90AC1E28FD0A}" srcOrd="2" destOrd="0" presId="urn:microsoft.com/office/officeart/2005/8/layout/chevron1"/>
    <dgm:cxn modelId="{31321E25-BB61-48D1-AB04-7A9A5B99A402}" type="presParOf" srcId="{193DC4BA-DB3B-4465-A281-DAB804FD3FD1}" destId="{EE086BB4-B90D-4710-9BDE-15050B68130F}" srcOrd="3" destOrd="0" presId="urn:microsoft.com/office/officeart/2005/8/layout/chevron1"/>
    <dgm:cxn modelId="{15711E91-D279-470E-A116-D6471CE54E44}" type="presParOf" srcId="{193DC4BA-DB3B-4465-A281-DAB804FD3FD1}" destId="{8AC12609-D433-4C46-A93B-4CA6C421B4F5}" srcOrd="4" destOrd="0" presId="urn:microsoft.com/office/officeart/2005/8/layout/chevron1"/>
    <dgm:cxn modelId="{79AA55ED-A873-4189-A151-6EE61D115DF3}" type="presParOf" srcId="{193DC4BA-DB3B-4465-A281-DAB804FD3FD1}" destId="{F8271CFD-AECD-49C2-82AA-BDA0E4234593}" srcOrd="5" destOrd="0" presId="urn:microsoft.com/office/officeart/2005/8/layout/chevron1"/>
    <dgm:cxn modelId="{D5561624-C1C4-46D6-ADC5-41472B198078}" type="presParOf" srcId="{193DC4BA-DB3B-4465-A281-DAB804FD3FD1}" destId="{E0E91759-FD8C-44C7-AFBB-FFCB1E85F286}" srcOrd="6" destOrd="0" presId="urn:microsoft.com/office/officeart/2005/8/layout/chevron1"/>
    <dgm:cxn modelId="{DCD48731-DD21-41C2-A9EB-E280C7255D8D}" type="presParOf" srcId="{193DC4BA-DB3B-4465-A281-DAB804FD3FD1}" destId="{641F1829-16DD-4E59-B6EE-387763900DB7}" srcOrd="7" destOrd="0" presId="urn:microsoft.com/office/officeart/2005/8/layout/chevron1"/>
    <dgm:cxn modelId="{16E264CF-D1A5-4565-A859-D3B9D175B505}"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E256AC51-196C-4B68-A4A5-1A49730ABDA4}" type="presOf" srcId="{863603C3-3E26-4B2D-8BF0-E6415C9735C1}" destId="{DDD1C2CA-4095-491D-9C3C-BB0C76F06A1B}"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1B5216AB-F38D-4D80-A3D7-3CACE02D98FE}" type="presOf" srcId="{AF86C7F8-517D-4712-B4D4-FAEA6DC1BA8D}" destId="{D66A5B37-EDC8-43D3-9BE5-F127D4E5B550}"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53A207C8-6D0B-42DA-AE88-729891A7F9ED}" type="presOf" srcId="{08CCB56A-EDE1-4C3C-969E-06B32E96716E}" destId="{193DC4BA-DB3B-4465-A281-DAB804FD3FD1}" srcOrd="0" destOrd="0" presId="urn:microsoft.com/office/officeart/2005/8/layout/chevron1"/>
    <dgm:cxn modelId="{61E35962-2E28-44BF-AC1F-4BD36855731B}" type="presOf" srcId="{3A79791B-A8B7-4AE0-80D3-D5452004D0F6}" destId="{E0E91759-FD8C-44C7-AFBB-FFCB1E85F286}" srcOrd="0" destOrd="0" presId="urn:microsoft.com/office/officeart/2005/8/layout/chevron1"/>
    <dgm:cxn modelId="{EEA49678-EF27-4D67-9953-390B5BC0AA2E}" type="presOf" srcId="{34E858FA-65F8-490C-932C-4A984322BD2D}" destId="{A9BEED3E-0AF8-44FC-94FE-90AC1E28FD0A}"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663104E8-614A-49DA-811F-BB14CC74AC06}" srcId="{08CCB56A-EDE1-4C3C-969E-06B32E96716E}" destId="{863603C3-3E26-4B2D-8BF0-E6415C9735C1}" srcOrd="4" destOrd="0" parTransId="{0809D69C-6485-4551-B79C-B66856FC2309}" sibTransId="{A683E1B2-1EF4-47EB-A618-3AE0D0FA1065}"/>
    <dgm:cxn modelId="{08A3C4A5-CCC2-420F-9824-4A721FB01A31}" type="presOf" srcId="{0A45D3D0-C327-4B9C-8D86-1263D60A0154}" destId="{8AC12609-D433-4C46-A93B-4CA6C421B4F5}"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CE3FCE6E-10E7-411B-B626-D32EBB7A46CC}" type="presParOf" srcId="{193DC4BA-DB3B-4465-A281-DAB804FD3FD1}" destId="{D66A5B37-EDC8-43D3-9BE5-F127D4E5B550}" srcOrd="0" destOrd="0" presId="urn:microsoft.com/office/officeart/2005/8/layout/chevron1"/>
    <dgm:cxn modelId="{0E4FF8F6-34A9-4347-81D0-D0512C5F01BD}" type="presParOf" srcId="{193DC4BA-DB3B-4465-A281-DAB804FD3FD1}" destId="{9E3C1768-A6C5-458C-8FFB-2933F48DFD3E}" srcOrd="1" destOrd="0" presId="urn:microsoft.com/office/officeart/2005/8/layout/chevron1"/>
    <dgm:cxn modelId="{603D58BE-BFEF-469D-AAA4-BA4E615EFFD6}" type="presParOf" srcId="{193DC4BA-DB3B-4465-A281-DAB804FD3FD1}" destId="{A9BEED3E-0AF8-44FC-94FE-90AC1E28FD0A}" srcOrd="2" destOrd="0" presId="urn:microsoft.com/office/officeart/2005/8/layout/chevron1"/>
    <dgm:cxn modelId="{48469E5B-095A-4C6E-976A-5E7A10A7E3C4}" type="presParOf" srcId="{193DC4BA-DB3B-4465-A281-DAB804FD3FD1}" destId="{EE086BB4-B90D-4710-9BDE-15050B68130F}" srcOrd="3" destOrd="0" presId="urn:microsoft.com/office/officeart/2005/8/layout/chevron1"/>
    <dgm:cxn modelId="{B5E43950-5CA0-43B2-8DCA-F56D0C26B4BA}" type="presParOf" srcId="{193DC4BA-DB3B-4465-A281-DAB804FD3FD1}" destId="{8AC12609-D433-4C46-A93B-4CA6C421B4F5}" srcOrd="4" destOrd="0" presId="urn:microsoft.com/office/officeart/2005/8/layout/chevron1"/>
    <dgm:cxn modelId="{8C2AA35E-2CD7-4D29-8854-703433FD4CD8}" type="presParOf" srcId="{193DC4BA-DB3B-4465-A281-DAB804FD3FD1}" destId="{F8271CFD-AECD-49C2-82AA-BDA0E4234593}" srcOrd="5" destOrd="0" presId="urn:microsoft.com/office/officeart/2005/8/layout/chevron1"/>
    <dgm:cxn modelId="{35010B5B-2A7B-4BB5-8566-0CB2E06EC29F}" type="presParOf" srcId="{193DC4BA-DB3B-4465-A281-DAB804FD3FD1}" destId="{E0E91759-FD8C-44C7-AFBB-FFCB1E85F286}" srcOrd="6" destOrd="0" presId="urn:microsoft.com/office/officeart/2005/8/layout/chevron1"/>
    <dgm:cxn modelId="{95F2B8F1-F642-40C4-B9A8-9FD479988AED}" type="presParOf" srcId="{193DC4BA-DB3B-4465-A281-DAB804FD3FD1}" destId="{641F1829-16DD-4E59-B6EE-387763900DB7}" srcOrd="7" destOrd="0" presId="urn:microsoft.com/office/officeart/2005/8/layout/chevron1"/>
    <dgm:cxn modelId="{44D981C9-9C70-4973-B137-E6F2ADE83D6E}"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b="1" u="sng" dirty="0" smtClean="0"/>
            <a:t>Conclusion</a:t>
          </a:r>
          <a:endParaRPr lang="en-US" b="1" u="sng"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0" u="none" dirty="0" smtClean="0"/>
            <a:t>Result</a:t>
          </a:r>
          <a:endParaRPr lang="en-US" b="0" u="none"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8A755EB4-A2C6-4CA1-9022-A3F9CF5A406D}" type="presOf" srcId="{3A79791B-A8B7-4AE0-80D3-D5452004D0F6}" destId="{E0E91759-FD8C-44C7-AFBB-FFCB1E85F286}"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2C890A12-EA44-43D7-9176-5996706B55B1}" type="presOf" srcId="{34E858FA-65F8-490C-932C-4A984322BD2D}" destId="{A9BEED3E-0AF8-44FC-94FE-90AC1E28FD0A}" srcOrd="0" destOrd="0" presId="urn:microsoft.com/office/officeart/2005/8/layout/chevron1"/>
    <dgm:cxn modelId="{C28D369A-A6EC-44A2-824A-58CF86D6BB7D}" type="presOf" srcId="{AF86C7F8-517D-4712-B4D4-FAEA6DC1BA8D}" destId="{D66A5B37-EDC8-43D3-9BE5-F127D4E5B550}" srcOrd="0" destOrd="0" presId="urn:microsoft.com/office/officeart/2005/8/layout/chevron1"/>
    <dgm:cxn modelId="{B435E7F7-7F23-4D13-BD56-BF1E3B59EE65}" type="presOf" srcId="{08CCB56A-EDE1-4C3C-969E-06B32E96716E}" destId="{193DC4BA-DB3B-4465-A281-DAB804FD3FD1}"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83DB3E78-5784-4764-9CD2-FD7DABE550D5}" type="presOf" srcId="{0A45D3D0-C327-4B9C-8D86-1263D60A0154}" destId="{8AC12609-D433-4C46-A93B-4CA6C421B4F5}" srcOrd="0" destOrd="0" presId="urn:microsoft.com/office/officeart/2005/8/layout/chevron1"/>
    <dgm:cxn modelId="{B979AB62-E3ED-4852-B180-7E96AB123FAD}" type="presOf" srcId="{863603C3-3E26-4B2D-8BF0-E6415C9735C1}" destId="{DDD1C2CA-4095-491D-9C3C-BB0C76F06A1B}"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663104E8-614A-49DA-811F-BB14CC74AC06}" srcId="{08CCB56A-EDE1-4C3C-969E-06B32E96716E}" destId="{863603C3-3E26-4B2D-8BF0-E6415C9735C1}" srcOrd="4" destOrd="0" parTransId="{0809D69C-6485-4551-B79C-B66856FC2309}" sibTransId="{A683E1B2-1EF4-47EB-A618-3AE0D0FA1065}"/>
    <dgm:cxn modelId="{4739BF8A-78FB-45CC-B6F3-261A0AF51063}" srcId="{08CCB56A-EDE1-4C3C-969E-06B32E96716E}" destId="{0A45D3D0-C327-4B9C-8D86-1263D60A0154}" srcOrd="2" destOrd="0" parTransId="{0B425949-A08F-4FAE-97E4-12AE04C6B28B}" sibTransId="{D29628DB-9812-485B-954A-ACCE0764A7E6}"/>
    <dgm:cxn modelId="{5B9512F3-9756-4B90-B05F-5A6C667A09D7}" type="presParOf" srcId="{193DC4BA-DB3B-4465-A281-DAB804FD3FD1}" destId="{D66A5B37-EDC8-43D3-9BE5-F127D4E5B550}" srcOrd="0" destOrd="0" presId="urn:microsoft.com/office/officeart/2005/8/layout/chevron1"/>
    <dgm:cxn modelId="{57507C69-CC00-4584-9C71-119BBC106178}" type="presParOf" srcId="{193DC4BA-DB3B-4465-A281-DAB804FD3FD1}" destId="{9E3C1768-A6C5-458C-8FFB-2933F48DFD3E}" srcOrd="1" destOrd="0" presId="urn:microsoft.com/office/officeart/2005/8/layout/chevron1"/>
    <dgm:cxn modelId="{C79AB2BB-4A18-4F9B-A0FF-BC395109B3E1}" type="presParOf" srcId="{193DC4BA-DB3B-4465-A281-DAB804FD3FD1}" destId="{A9BEED3E-0AF8-44FC-94FE-90AC1E28FD0A}" srcOrd="2" destOrd="0" presId="urn:microsoft.com/office/officeart/2005/8/layout/chevron1"/>
    <dgm:cxn modelId="{78045D84-4077-4129-961D-66D216096682}" type="presParOf" srcId="{193DC4BA-DB3B-4465-A281-DAB804FD3FD1}" destId="{EE086BB4-B90D-4710-9BDE-15050B68130F}" srcOrd="3" destOrd="0" presId="urn:microsoft.com/office/officeart/2005/8/layout/chevron1"/>
    <dgm:cxn modelId="{E4798B65-EFA9-4810-BC99-B517198F2860}" type="presParOf" srcId="{193DC4BA-DB3B-4465-A281-DAB804FD3FD1}" destId="{8AC12609-D433-4C46-A93B-4CA6C421B4F5}" srcOrd="4" destOrd="0" presId="urn:microsoft.com/office/officeart/2005/8/layout/chevron1"/>
    <dgm:cxn modelId="{46C50A5B-5F91-4276-AB3D-4EB51A3E73EF}" type="presParOf" srcId="{193DC4BA-DB3B-4465-A281-DAB804FD3FD1}" destId="{F8271CFD-AECD-49C2-82AA-BDA0E4234593}" srcOrd="5" destOrd="0" presId="urn:microsoft.com/office/officeart/2005/8/layout/chevron1"/>
    <dgm:cxn modelId="{9B507DC5-D47D-4033-9F73-2439D32D97BB}" type="presParOf" srcId="{193DC4BA-DB3B-4465-A281-DAB804FD3FD1}" destId="{E0E91759-FD8C-44C7-AFBB-FFCB1E85F286}" srcOrd="6" destOrd="0" presId="urn:microsoft.com/office/officeart/2005/8/layout/chevron1"/>
    <dgm:cxn modelId="{7B704194-ED0F-446B-9522-5D82928428C9}" type="presParOf" srcId="{193DC4BA-DB3B-4465-A281-DAB804FD3FD1}" destId="{641F1829-16DD-4E59-B6EE-387763900DB7}" srcOrd="7" destOrd="0" presId="urn:microsoft.com/office/officeart/2005/8/layout/chevron1"/>
    <dgm:cxn modelId="{BE0EAC21-DFC3-4AC6-B95E-8B8FD95811A6}"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b="1" u="sng" dirty="0" smtClean="0"/>
            <a:t>Conclusion</a:t>
          </a:r>
          <a:endParaRPr lang="en-US" b="1" u="sng"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0" u="none" dirty="0" smtClean="0"/>
            <a:t>Result</a:t>
          </a:r>
          <a:endParaRPr lang="en-US" b="0" u="none"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E0796968-42F4-4B95-8047-7FB81C13EAA6}" type="presOf" srcId="{34E858FA-65F8-490C-932C-4A984322BD2D}" destId="{A9BEED3E-0AF8-44FC-94FE-90AC1E28FD0A}" srcOrd="0" destOrd="0" presId="urn:microsoft.com/office/officeart/2005/8/layout/chevron1"/>
    <dgm:cxn modelId="{E6A042B2-EFF4-407E-90BB-6568AE1B87DB}" type="presOf" srcId="{0A45D3D0-C327-4B9C-8D86-1263D60A0154}" destId="{8AC12609-D433-4C46-A93B-4CA6C421B4F5}"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FC62186C-CBB9-4D36-99B4-D171EBC556D8}" type="presOf" srcId="{AF86C7F8-517D-4712-B4D4-FAEA6DC1BA8D}" destId="{D66A5B37-EDC8-43D3-9BE5-F127D4E5B550}"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823918FB-866A-44FD-9858-5EE26E80EA45}" type="presOf" srcId="{863603C3-3E26-4B2D-8BF0-E6415C9735C1}" destId="{DDD1C2CA-4095-491D-9C3C-BB0C76F06A1B}" srcOrd="0" destOrd="0" presId="urn:microsoft.com/office/officeart/2005/8/layout/chevron1"/>
    <dgm:cxn modelId="{5D54DECC-B3BC-40F8-9581-2EA8CFF16110}" type="presOf" srcId="{08CCB56A-EDE1-4C3C-969E-06B32E96716E}" destId="{193DC4BA-DB3B-4465-A281-DAB804FD3FD1}" srcOrd="0" destOrd="0" presId="urn:microsoft.com/office/officeart/2005/8/layout/chevron1"/>
    <dgm:cxn modelId="{CC439CD3-5CFF-4E1F-B683-1102E215F2BF}" type="presOf" srcId="{3A79791B-A8B7-4AE0-80D3-D5452004D0F6}" destId="{E0E91759-FD8C-44C7-AFBB-FFCB1E85F286}" srcOrd="0" destOrd="0" presId="urn:microsoft.com/office/officeart/2005/8/layout/chevron1"/>
    <dgm:cxn modelId="{796BCCC0-5D1D-429F-911C-7CCB7EE6FB09}" type="presParOf" srcId="{193DC4BA-DB3B-4465-A281-DAB804FD3FD1}" destId="{D66A5B37-EDC8-43D3-9BE5-F127D4E5B550}" srcOrd="0" destOrd="0" presId="urn:microsoft.com/office/officeart/2005/8/layout/chevron1"/>
    <dgm:cxn modelId="{5DFDE40E-A6BA-4AF0-AF18-80B69C8B8BF4}" type="presParOf" srcId="{193DC4BA-DB3B-4465-A281-DAB804FD3FD1}" destId="{9E3C1768-A6C5-458C-8FFB-2933F48DFD3E}" srcOrd="1" destOrd="0" presId="urn:microsoft.com/office/officeart/2005/8/layout/chevron1"/>
    <dgm:cxn modelId="{8E1B66D0-D039-441A-B1A7-C175C6E1AB3F}" type="presParOf" srcId="{193DC4BA-DB3B-4465-A281-DAB804FD3FD1}" destId="{A9BEED3E-0AF8-44FC-94FE-90AC1E28FD0A}" srcOrd="2" destOrd="0" presId="urn:microsoft.com/office/officeart/2005/8/layout/chevron1"/>
    <dgm:cxn modelId="{BE6AAB0F-17C6-4D89-8D07-5026D8F1A045}" type="presParOf" srcId="{193DC4BA-DB3B-4465-A281-DAB804FD3FD1}" destId="{EE086BB4-B90D-4710-9BDE-15050B68130F}" srcOrd="3" destOrd="0" presId="urn:microsoft.com/office/officeart/2005/8/layout/chevron1"/>
    <dgm:cxn modelId="{3607FE66-6D61-4690-AE08-B412645D5783}" type="presParOf" srcId="{193DC4BA-DB3B-4465-A281-DAB804FD3FD1}" destId="{8AC12609-D433-4C46-A93B-4CA6C421B4F5}" srcOrd="4" destOrd="0" presId="urn:microsoft.com/office/officeart/2005/8/layout/chevron1"/>
    <dgm:cxn modelId="{FD9F18C0-228B-445C-9EF4-1EB20C098962}" type="presParOf" srcId="{193DC4BA-DB3B-4465-A281-DAB804FD3FD1}" destId="{F8271CFD-AECD-49C2-82AA-BDA0E4234593}" srcOrd="5" destOrd="0" presId="urn:microsoft.com/office/officeart/2005/8/layout/chevron1"/>
    <dgm:cxn modelId="{15B85210-A9F5-45AA-BBE0-6456357A28EB}" type="presParOf" srcId="{193DC4BA-DB3B-4465-A281-DAB804FD3FD1}" destId="{E0E91759-FD8C-44C7-AFBB-FFCB1E85F286}" srcOrd="6" destOrd="0" presId="urn:microsoft.com/office/officeart/2005/8/layout/chevron1"/>
    <dgm:cxn modelId="{46520594-1C0A-49A7-8E6D-2AF660A1AFCC}" type="presParOf" srcId="{193DC4BA-DB3B-4465-A281-DAB804FD3FD1}" destId="{641F1829-16DD-4E59-B6EE-387763900DB7}" srcOrd="7" destOrd="0" presId="urn:microsoft.com/office/officeart/2005/8/layout/chevron1"/>
    <dgm:cxn modelId="{EBF0280B-6FF9-4323-A1E1-85BEBFC11AD5}"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b="0" u="none" dirty="0" smtClean="0"/>
            <a:t>Conclusion</a:t>
          </a:r>
          <a:endParaRPr lang="en-US" b="0" u="none"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b="1" u="sng" dirty="0" smtClean="0"/>
            <a:t>Future Work</a:t>
          </a:r>
          <a:endParaRPr lang="en-US" b="1" u="sng"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0" u="none" dirty="0" smtClean="0"/>
            <a:t>Result</a:t>
          </a:r>
          <a:endParaRPr lang="en-US" b="0" u="none"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6C41214E-0BC8-461F-A4C8-C217567A132F}" type="presOf" srcId="{34E858FA-65F8-490C-932C-4A984322BD2D}" destId="{A9BEED3E-0AF8-44FC-94FE-90AC1E28FD0A}"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08520F55-F641-4C35-B155-C0A75FCB3AF7}" type="presOf" srcId="{863603C3-3E26-4B2D-8BF0-E6415C9735C1}" destId="{DDD1C2CA-4095-491D-9C3C-BB0C76F06A1B}" srcOrd="0" destOrd="0" presId="urn:microsoft.com/office/officeart/2005/8/layout/chevron1"/>
    <dgm:cxn modelId="{CDD4F840-8861-4B1C-9E28-BCDFCF959302}" type="presOf" srcId="{08CCB56A-EDE1-4C3C-969E-06B32E96716E}" destId="{193DC4BA-DB3B-4465-A281-DAB804FD3FD1}"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067B2F1C-B2B0-41A4-9D69-C172244A2A8B}" type="presOf" srcId="{3A79791B-A8B7-4AE0-80D3-D5452004D0F6}" destId="{E0E91759-FD8C-44C7-AFBB-FFCB1E85F286}"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485BF55D-4545-4B07-9C4E-72A89BBC4DB1}" type="presOf" srcId="{0A45D3D0-C327-4B9C-8D86-1263D60A0154}" destId="{8AC12609-D433-4C46-A93B-4CA6C421B4F5}" srcOrd="0" destOrd="0" presId="urn:microsoft.com/office/officeart/2005/8/layout/chevron1"/>
    <dgm:cxn modelId="{1AA15D01-9428-43AC-B020-42C7D516EEDF}" type="presOf" srcId="{AF86C7F8-517D-4712-B4D4-FAEA6DC1BA8D}" destId="{D66A5B37-EDC8-43D3-9BE5-F127D4E5B550}" srcOrd="0" destOrd="0" presId="urn:microsoft.com/office/officeart/2005/8/layout/chevron1"/>
    <dgm:cxn modelId="{89B9D91A-2DC4-4A86-9D55-04859CA34173}" type="presParOf" srcId="{193DC4BA-DB3B-4465-A281-DAB804FD3FD1}" destId="{D66A5B37-EDC8-43D3-9BE5-F127D4E5B550}" srcOrd="0" destOrd="0" presId="urn:microsoft.com/office/officeart/2005/8/layout/chevron1"/>
    <dgm:cxn modelId="{55D39BFA-C8A6-4A28-9F06-5BF9967A36A0}" type="presParOf" srcId="{193DC4BA-DB3B-4465-A281-DAB804FD3FD1}" destId="{9E3C1768-A6C5-458C-8FFB-2933F48DFD3E}" srcOrd="1" destOrd="0" presId="urn:microsoft.com/office/officeart/2005/8/layout/chevron1"/>
    <dgm:cxn modelId="{CE7B888E-CD89-4C17-96BF-CF4B31610BEB}" type="presParOf" srcId="{193DC4BA-DB3B-4465-A281-DAB804FD3FD1}" destId="{A9BEED3E-0AF8-44FC-94FE-90AC1E28FD0A}" srcOrd="2" destOrd="0" presId="urn:microsoft.com/office/officeart/2005/8/layout/chevron1"/>
    <dgm:cxn modelId="{E1CA2D6C-B5BC-46AA-9220-C5E582E7AE76}" type="presParOf" srcId="{193DC4BA-DB3B-4465-A281-DAB804FD3FD1}" destId="{EE086BB4-B90D-4710-9BDE-15050B68130F}" srcOrd="3" destOrd="0" presId="urn:microsoft.com/office/officeart/2005/8/layout/chevron1"/>
    <dgm:cxn modelId="{B64E483C-DE73-4DCA-8234-41EE85BB5E78}" type="presParOf" srcId="{193DC4BA-DB3B-4465-A281-DAB804FD3FD1}" destId="{8AC12609-D433-4C46-A93B-4CA6C421B4F5}" srcOrd="4" destOrd="0" presId="urn:microsoft.com/office/officeart/2005/8/layout/chevron1"/>
    <dgm:cxn modelId="{AD29F694-A0A1-4E7B-A817-0282A89F17AF}" type="presParOf" srcId="{193DC4BA-DB3B-4465-A281-DAB804FD3FD1}" destId="{F8271CFD-AECD-49C2-82AA-BDA0E4234593}" srcOrd="5" destOrd="0" presId="urn:microsoft.com/office/officeart/2005/8/layout/chevron1"/>
    <dgm:cxn modelId="{FB0CCD97-EFC9-4CDD-81AE-0ECBF9400112}" type="presParOf" srcId="{193DC4BA-DB3B-4465-A281-DAB804FD3FD1}" destId="{E0E91759-FD8C-44C7-AFBB-FFCB1E85F286}" srcOrd="6" destOrd="0" presId="urn:microsoft.com/office/officeart/2005/8/layout/chevron1"/>
    <dgm:cxn modelId="{A4EB38F6-D6F1-4EA8-8A54-3BF66932195C}" type="presParOf" srcId="{193DC4BA-DB3B-4465-A281-DAB804FD3FD1}" destId="{641F1829-16DD-4E59-B6EE-387763900DB7}" srcOrd="7" destOrd="0" presId="urn:microsoft.com/office/officeart/2005/8/layout/chevron1"/>
    <dgm:cxn modelId="{DC5F2521-AB93-4018-81C4-24CA00B494A4}"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b="0" u="none" dirty="0" smtClean="0"/>
            <a:t>Conclusion</a:t>
          </a:r>
          <a:endParaRPr lang="en-US" b="0" u="none"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b="0" u="none" dirty="0" smtClean="0"/>
            <a:t>Future Work</a:t>
          </a:r>
          <a:endParaRPr lang="en-US" b="0" u="none"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0" u="none" dirty="0" smtClean="0"/>
            <a:t>Result</a:t>
          </a:r>
          <a:endParaRPr lang="en-US" b="0" u="none"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75C91F71-8950-4320-941A-08A7E4E0047B}" type="presOf" srcId="{08CCB56A-EDE1-4C3C-969E-06B32E96716E}" destId="{193DC4BA-DB3B-4465-A281-DAB804FD3FD1}" srcOrd="0" destOrd="0" presId="urn:microsoft.com/office/officeart/2005/8/layout/chevron1"/>
    <dgm:cxn modelId="{8A0B6C7D-A3A3-4F90-8D9F-5EC8E2686E34}" type="presOf" srcId="{863603C3-3E26-4B2D-8BF0-E6415C9735C1}" destId="{DDD1C2CA-4095-491D-9C3C-BB0C76F06A1B}" srcOrd="0" destOrd="0" presId="urn:microsoft.com/office/officeart/2005/8/layout/chevron1"/>
    <dgm:cxn modelId="{E9C0FCC7-2633-4348-ACE7-7B4E056D3FEC}" type="presOf" srcId="{3A79791B-A8B7-4AE0-80D3-D5452004D0F6}" destId="{E0E91759-FD8C-44C7-AFBB-FFCB1E85F286}"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9EC64AAB-A1E7-472B-9C4A-7C96F95A7BA7}" srcId="{08CCB56A-EDE1-4C3C-969E-06B32E96716E}" destId="{34E858FA-65F8-490C-932C-4A984322BD2D}" srcOrd="1" destOrd="0" parTransId="{DD105A63-BC74-447A-873E-6ED4EB2DBF03}" sibTransId="{9FB2CBA9-B21B-41D1-9604-DFEE9E1B5FF3}"/>
    <dgm:cxn modelId="{036182B3-CF44-4802-B4FE-4681B09A1134}" type="presOf" srcId="{34E858FA-65F8-490C-932C-4A984322BD2D}" destId="{A9BEED3E-0AF8-44FC-94FE-90AC1E28FD0A}"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DF049B7E-DD21-4044-AA6B-7F95858AC748}" type="presOf" srcId="{0A45D3D0-C327-4B9C-8D86-1263D60A0154}" destId="{8AC12609-D433-4C46-A93B-4CA6C421B4F5}" srcOrd="0" destOrd="0" presId="urn:microsoft.com/office/officeart/2005/8/layout/chevron1"/>
    <dgm:cxn modelId="{05E5CDA5-F914-4248-886A-992AAB2114D7}" type="presOf" srcId="{AF86C7F8-517D-4712-B4D4-FAEA6DC1BA8D}" destId="{D66A5B37-EDC8-43D3-9BE5-F127D4E5B550}"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06BFD81A-2FDC-4162-B842-C74F4EA642D5}" type="presParOf" srcId="{193DC4BA-DB3B-4465-A281-DAB804FD3FD1}" destId="{D66A5B37-EDC8-43D3-9BE5-F127D4E5B550}" srcOrd="0" destOrd="0" presId="urn:microsoft.com/office/officeart/2005/8/layout/chevron1"/>
    <dgm:cxn modelId="{9C401D5E-D317-4E92-B746-C20D55BD4AD1}" type="presParOf" srcId="{193DC4BA-DB3B-4465-A281-DAB804FD3FD1}" destId="{9E3C1768-A6C5-458C-8FFB-2933F48DFD3E}" srcOrd="1" destOrd="0" presId="urn:microsoft.com/office/officeart/2005/8/layout/chevron1"/>
    <dgm:cxn modelId="{79883C71-B133-4DF3-8D54-96697741CF85}" type="presParOf" srcId="{193DC4BA-DB3B-4465-A281-DAB804FD3FD1}" destId="{A9BEED3E-0AF8-44FC-94FE-90AC1E28FD0A}" srcOrd="2" destOrd="0" presId="urn:microsoft.com/office/officeart/2005/8/layout/chevron1"/>
    <dgm:cxn modelId="{6A425640-10E3-41A3-B91F-8449CD206F88}" type="presParOf" srcId="{193DC4BA-DB3B-4465-A281-DAB804FD3FD1}" destId="{EE086BB4-B90D-4710-9BDE-15050B68130F}" srcOrd="3" destOrd="0" presId="urn:microsoft.com/office/officeart/2005/8/layout/chevron1"/>
    <dgm:cxn modelId="{E2D695A7-2C07-43CE-B952-9ED2F337469C}" type="presParOf" srcId="{193DC4BA-DB3B-4465-A281-DAB804FD3FD1}" destId="{8AC12609-D433-4C46-A93B-4CA6C421B4F5}" srcOrd="4" destOrd="0" presId="urn:microsoft.com/office/officeart/2005/8/layout/chevron1"/>
    <dgm:cxn modelId="{CF72970E-5F63-40FD-BC6E-D96D91F4AA05}" type="presParOf" srcId="{193DC4BA-DB3B-4465-A281-DAB804FD3FD1}" destId="{F8271CFD-AECD-49C2-82AA-BDA0E4234593}" srcOrd="5" destOrd="0" presId="urn:microsoft.com/office/officeart/2005/8/layout/chevron1"/>
    <dgm:cxn modelId="{8469E4D8-1AB3-49A7-8B01-99575CF92429}" type="presParOf" srcId="{193DC4BA-DB3B-4465-A281-DAB804FD3FD1}" destId="{E0E91759-FD8C-44C7-AFBB-FFCB1E85F286}" srcOrd="6" destOrd="0" presId="urn:microsoft.com/office/officeart/2005/8/layout/chevron1"/>
    <dgm:cxn modelId="{EB535851-69AD-4CB4-957F-D5E3B27ADF9F}" type="presParOf" srcId="{193DC4BA-DB3B-4465-A281-DAB804FD3FD1}" destId="{641F1829-16DD-4E59-B6EE-387763900DB7}" srcOrd="7" destOrd="0" presId="urn:microsoft.com/office/officeart/2005/8/layout/chevron1"/>
    <dgm:cxn modelId="{32F2E242-E07E-4E5E-8A3D-3BB976B562C7}"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E1BA4CB6-BF91-40C2-9BF7-0238B828F0EB}" type="doc">
      <dgm:prSet loTypeId="urn:microsoft.com/office/officeart/2005/8/layout/chevron1" loCatId="process" qsTypeId="urn:microsoft.com/office/officeart/2005/8/quickstyle/simple1" qsCatId="simple" csTypeId="urn:microsoft.com/office/officeart/2005/8/colors/accent1_2" csCatId="accent1" phldr="1"/>
      <dgm:spPr/>
    </dgm:pt>
    <dgm:pt modelId="{E52AD6F3-FB5E-4D95-A6B8-057EE7A2B7E6}">
      <dgm:prSet phldrT="[文本]"/>
      <dgm:spPr/>
      <dgm:t>
        <a:bodyPr/>
        <a:lstStyle/>
        <a:p>
          <a:r>
            <a:rPr lang="en-US" dirty="0" smtClean="0"/>
            <a:t>Thank you</a:t>
          </a:r>
          <a:endParaRPr lang="en-US" dirty="0"/>
        </a:p>
      </dgm:t>
    </dgm:pt>
    <dgm:pt modelId="{AE07D6EC-09DC-4974-943F-FD825DE1886E}" type="parTrans" cxnId="{5F376540-4E69-4205-8201-BA0D22FCD5E9}">
      <dgm:prSet/>
      <dgm:spPr/>
      <dgm:t>
        <a:bodyPr/>
        <a:lstStyle/>
        <a:p>
          <a:endParaRPr lang="en-US"/>
        </a:p>
      </dgm:t>
    </dgm:pt>
    <dgm:pt modelId="{AE8781E6-8D64-4A82-914E-122C123D7801}" type="sibTrans" cxnId="{5F376540-4E69-4205-8201-BA0D22FCD5E9}">
      <dgm:prSet/>
      <dgm:spPr/>
      <dgm:t>
        <a:bodyPr/>
        <a:lstStyle/>
        <a:p>
          <a:endParaRPr lang="en-US"/>
        </a:p>
      </dgm:t>
    </dgm:pt>
    <dgm:pt modelId="{5B629FCE-8F45-485F-B804-14523C38641F}" type="pres">
      <dgm:prSet presAssocID="{E1BA4CB6-BF91-40C2-9BF7-0238B828F0EB}" presName="Name0" presStyleCnt="0">
        <dgm:presLayoutVars>
          <dgm:dir/>
          <dgm:animLvl val="lvl"/>
          <dgm:resizeHandles val="exact"/>
        </dgm:presLayoutVars>
      </dgm:prSet>
      <dgm:spPr/>
    </dgm:pt>
    <dgm:pt modelId="{1B2590E9-56C1-4FB8-A3C5-BABE3AD1D008}" type="pres">
      <dgm:prSet presAssocID="{E52AD6F3-FB5E-4D95-A6B8-057EE7A2B7E6}" presName="parTxOnly" presStyleLbl="node1" presStyleIdx="0" presStyleCnt="1" custLinFactNeighborX="-49" custLinFactNeighborY="-2446">
        <dgm:presLayoutVars>
          <dgm:chMax val="0"/>
          <dgm:chPref val="0"/>
          <dgm:bulletEnabled val="1"/>
        </dgm:presLayoutVars>
      </dgm:prSet>
      <dgm:spPr/>
      <dgm:t>
        <a:bodyPr/>
        <a:lstStyle/>
        <a:p>
          <a:endParaRPr lang="en-US"/>
        </a:p>
      </dgm:t>
    </dgm:pt>
  </dgm:ptLst>
  <dgm:cxnLst>
    <dgm:cxn modelId="{F6D0EC04-7148-4459-AF49-07C843E3072B}" type="presOf" srcId="{E1BA4CB6-BF91-40C2-9BF7-0238B828F0EB}" destId="{5B629FCE-8F45-485F-B804-14523C38641F}" srcOrd="0" destOrd="0" presId="urn:microsoft.com/office/officeart/2005/8/layout/chevron1"/>
    <dgm:cxn modelId="{5F376540-4E69-4205-8201-BA0D22FCD5E9}" srcId="{E1BA4CB6-BF91-40C2-9BF7-0238B828F0EB}" destId="{E52AD6F3-FB5E-4D95-A6B8-057EE7A2B7E6}" srcOrd="0" destOrd="0" parTransId="{AE07D6EC-09DC-4974-943F-FD825DE1886E}" sibTransId="{AE8781E6-8D64-4A82-914E-122C123D7801}"/>
    <dgm:cxn modelId="{E4711448-B8AF-4351-B162-5C943ADA2575}" type="presOf" srcId="{E52AD6F3-FB5E-4D95-A6B8-057EE7A2B7E6}" destId="{1B2590E9-56C1-4FB8-A3C5-BABE3AD1D008}" srcOrd="0" destOrd="0" presId="urn:microsoft.com/office/officeart/2005/8/layout/chevron1"/>
    <dgm:cxn modelId="{938FEFB5-E0FF-40C8-8EDC-23EA29CFD1F2}" type="presParOf" srcId="{5B629FCE-8F45-485F-B804-14523C38641F}" destId="{1B2590E9-56C1-4FB8-A3C5-BABE3AD1D008}" srcOrd="0" destOrd="0" presId="urn:microsoft.com/office/officeart/2005/8/layout/chevron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1" u="sng" dirty="0" smtClean="0"/>
            <a:t>Problem Definition</a:t>
          </a:r>
          <a:endParaRPr lang="en-US" b="1" u="sng"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dirty="0" smtClean="0"/>
            <a:t>Result</a:t>
          </a:r>
          <a:endParaRPr lang="en-US"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dirty="0" smtClean="0"/>
            <a:t>Study Method</a:t>
          </a:r>
          <a:endParaRPr lang="en-US"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8AB2D403-0F3E-4C3E-9D41-FA0FACD138C1}" type="presOf" srcId="{3A79791B-A8B7-4AE0-80D3-D5452004D0F6}" destId="{E0E91759-FD8C-44C7-AFBB-FFCB1E85F286}" srcOrd="0" destOrd="0" presId="urn:microsoft.com/office/officeart/2005/8/layout/chevron1"/>
    <dgm:cxn modelId="{643F4057-8613-4D2C-AC24-AA98103ED6C4}" type="presOf" srcId="{0A45D3D0-C327-4B9C-8D86-1263D60A0154}" destId="{8AC12609-D433-4C46-A93B-4CA6C421B4F5}"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8AB3A940-45D5-4152-9FA3-3295BCD4BFA5}" type="presOf" srcId="{863603C3-3E26-4B2D-8BF0-E6415C9735C1}" destId="{DDD1C2CA-4095-491D-9C3C-BB0C76F06A1B}"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0A75B3B0-F7E5-4684-9B67-2A52DA5E2FE2}" type="presOf" srcId="{34E858FA-65F8-490C-932C-4A984322BD2D}" destId="{A9BEED3E-0AF8-44FC-94FE-90AC1E28FD0A}" srcOrd="0" destOrd="0" presId="urn:microsoft.com/office/officeart/2005/8/layout/chevron1"/>
    <dgm:cxn modelId="{151E1A62-D3E0-430F-B9DB-CBCAA0D741E4}" type="presOf" srcId="{AF86C7F8-517D-4712-B4D4-FAEA6DC1BA8D}" destId="{D66A5B37-EDC8-43D3-9BE5-F127D4E5B550}" srcOrd="0" destOrd="0" presId="urn:microsoft.com/office/officeart/2005/8/layout/chevron1"/>
    <dgm:cxn modelId="{8D1B7689-3EFE-4BAC-B84F-8E564D04B258}" type="presOf" srcId="{08CCB56A-EDE1-4C3C-969E-06B32E96716E}" destId="{193DC4BA-DB3B-4465-A281-DAB804FD3FD1}" srcOrd="0" destOrd="0" presId="urn:microsoft.com/office/officeart/2005/8/layout/chevron1"/>
    <dgm:cxn modelId="{36EE1B46-BD66-408B-904D-1A84B64B552B}" type="presParOf" srcId="{193DC4BA-DB3B-4465-A281-DAB804FD3FD1}" destId="{D66A5B37-EDC8-43D3-9BE5-F127D4E5B550}" srcOrd="0" destOrd="0" presId="urn:microsoft.com/office/officeart/2005/8/layout/chevron1"/>
    <dgm:cxn modelId="{442F6DB8-DD88-4D86-A548-37A4496B3062}" type="presParOf" srcId="{193DC4BA-DB3B-4465-A281-DAB804FD3FD1}" destId="{9E3C1768-A6C5-458C-8FFB-2933F48DFD3E}" srcOrd="1" destOrd="0" presId="urn:microsoft.com/office/officeart/2005/8/layout/chevron1"/>
    <dgm:cxn modelId="{377C2ECE-969C-4260-A04F-BDC73AFFAE16}" type="presParOf" srcId="{193DC4BA-DB3B-4465-A281-DAB804FD3FD1}" destId="{A9BEED3E-0AF8-44FC-94FE-90AC1E28FD0A}" srcOrd="2" destOrd="0" presId="urn:microsoft.com/office/officeart/2005/8/layout/chevron1"/>
    <dgm:cxn modelId="{97B2F89E-5669-4DAF-9810-C61044F15CA9}" type="presParOf" srcId="{193DC4BA-DB3B-4465-A281-DAB804FD3FD1}" destId="{EE086BB4-B90D-4710-9BDE-15050B68130F}" srcOrd="3" destOrd="0" presId="urn:microsoft.com/office/officeart/2005/8/layout/chevron1"/>
    <dgm:cxn modelId="{7BE89204-CDCE-4910-8B73-D444D40BD448}" type="presParOf" srcId="{193DC4BA-DB3B-4465-A281-DAB804FD3FD1}" destId="{8AC12609-D433-4C46-A93B-4CA6C421B4F5}" srcOrd="4" destOrd="0" presId="urn:microsoft.com/office/officeart/2005/8/layout/chevron1"/>
    <dgm:cxn modelId="{851A0ECD-CABA-462B-844F-C0B4561AE09F}" type="presParOf" srcId="{193DC4BA-DB3B-4465-A281-DAB804FD3FD1}" destId="{F8271CFD-AECD-49C2-82AA-BDA0E4234593}" srcOrd="5" destOrd="0" presId="urn:microsoft.com/office/officeart/2005/8/layout/chevron1"/>
    <dgm:cxn modelId="{E4FA9EF5-04E3-439F-BBB4-8B5171737C31}" type="presParOf" srcId="{193DC4BA-DB3B-4465-A281-DAB804FD3FD1}" destId="{E0E91759-FD8C-44C7-AFBB-FFCB1E85F286}" srcOrd="6" destOrd="0" presId="urn:microsoft.com/office/officeart/2005/8/layout/chevron1"/>
    <dgm:cxn modelId="{E16AB4DC-A11D-405B-A0BF-3DE4F43E4D7D}" type="presParOf" srcId="{193DC4BA-DB3B-4465-A281-DAB804FD3FD1}" destId="{641F1829-16DD-4E59-B6EE-387763900DB7}" srcOrd="7" destOrd="0" presId="urn:microsoft.com/office/officeart/2005/8/layout/chevron1"/>
    <dgm:cxn modelId="{5688F65D-B199-4510-8C71-A6576E4374E5}"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1" u="sng" dirty="0" smtClean="0"/>
            <a:t>Problem Definition</a:t>
          </a:r>
          <a:endParaRPr lang="en-US" b="1" u="sng"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dirty="0" smtClean="0"/>
            <a:t>Result</a:t>
          </a:r>
          <a:endParaRPr lang="en-US"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dirty="0" smtClean="0"/>
            <a:t>Study Method</a:t>
          </a:r>
          <a:endParaRPr lang="en-US"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82FBD06C-F892-48DE-9EF7-7AF3C94A905A}" type="presOf" srcId="{3A79791B-A8B7-4AE0-80D3-D5452004D0F6}" destId="{E0E91759-FD8C-44C7-AFBB-FFCB1E85F286}"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13309ABB-A07C-4E45-9D29-707F539F7247}" type="presOf" srcId="{AF86C7F8-517D-4712-B4D4-FAEA6DC1BA8D}" destId="{D66A5B37-EDC8-43D3-9BE5-F127D4E5B550}" srcOrd="0" destOrd="0" presId="urn:microsoft.com/office/officeart/2005/8/layout/chevron1"/>
    <dgm:cxn modelId="{9226B5B9-EA13-465E-BD25-19BBDA268D69}" type="presOf" srcId="{863603C3-3E26-4B2D-8BF0-E6415C9735C1}" destId="{DDD1C2CA-4095-491D-9C3C-BB0C76F06A1B}"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E4CE1EB0-FD8D-44AF-94D1-0403C903979A}" type="presOf" srcId="{0A45D3D0-C327-4B9C-8D86-1263D60A0154}" destId="{8AC12609-D433-4C46-A93B-4CA6C421B4F5}" srcOrd="0" destOrd="0" presId="urn:microsoft.com/office/officeart/2005/8/layout/chevron1"/>
    <dgm:cxn modelId="{FB8888FD-42A2-4313-8DC1-166C632C5700}" type="presOf" srcId="{34E858FA-65F8-490C-932C-4A984322BD2D}" destId="{A9BEED3E-0AF8-44FC-94FE-90AC1E28FD0A}"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6030CD71-EC54-4BD2-9C80-DFB02823B76C}" type="presOf" srcId="{08CCB56A-EDE1-4C3C-969E-06B32E96716E}" destId="{193DC4BA-DB3B-4465-A281-DAB804FD3FD1}"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C1BD2228-A5F8-4CFF-910D-3FAADD474F13}" type="presParOf" srcId="{193DC4BA-DB3B-4465-A281-DAB804FD3FD1}" destId="{D66A5B37-EDC8-43D3-9BE5-F127D4E5B550}" srcOrd="0" destOrd="0" presId="urn:microsoft.com/office/officeart/2005/8/layout/chevron1"/>
    <dgm:cxn modelId="{7D27D16E-F502-45B1-A826-60C62498A8CA}" type="presParOf" srcId="{193DC4BA-DB3B-4465-A281-DAB804FD3FD1}" destId="{9E3C1768-A6C5-458C-8FFB-2933F48DFD3E}" srcOrd="1" destOrd="0" presId="urn:microsoft.com/office/officeart/2005/8/layout/chevron1"/>
    <dgm:cxn modelId="{9FFDC670-9FE8-46EE-9137-F32BAC7A9D47}" type="presParOf" srcId="{193DC4BA-DB3B-4465-A281-DAB804FD3FD1}" destId="{A9BEED3E-0AF8-44FC-94FE-90AC1E28FD0A}" srcOrd="2" destOrd="0" presId="urn:microsoft.com/office/officeart/2005/8/layout/chevron1"/>
    <dgm:cxn modelId="{FBBD7167-B602-49CD-8F4D-207CBC190BC0}" type="presParOf" srcId="{193DC4BA-DB3B-4465-A281-DAB804FD3FD1}" destId="{EE086BB4-B90D-4710-9BDE-15050B68130F}" srcOrd="3" destOrd="0" presId="urn:microsoft.com/office/officeart/2005/8/layout/chevron1"/>
    <dgm:cxn modelId="{65AF46E8-5ADB-4C78-908A-86E096700DBC}" type="presParOf" srcId="{193DC4BA-DB3B-4465-A281-DAB804FD3FD1}" destId="{8AC12609-D433-4C46-A93B-4CA6C421B4F5}" srcOrd="4" destOrd="0" presId="urn:microsoft.com/office/officeart/2005/8/layout/chevron1"/>
    <dgm:cxn modelId="{41B807C5-A550-455B-BEE5-E43AB4B2FD14}" type="presParOf" srcId="{193DC4BA-DB3B-4465-A281-DAB804FD3FD1}" destId="{F8271CFD-AECD-49C2-82AA-BDA0E4234593}" srcOrd="5" destOrd="0" presId="urn:microsoft.com/office/officeart/2005/8/layout/chevron1"/>
    <dgm:cxn modelId="{7695F250-E288-44A7-9950-FAF0D1933297}" type="presParOf" srcId="{193DC4BA-DB3B-4465-A281-DAB804FD3FD1}" destId="{E0E91759-FD8C-44C7-AFBB-FFCB1E85F286}" srcOrd="6" destOrd="0" presId="urn:microsoft.com/office/officeart/2005/8/layout/chevron1"/>
    <dgm:cxn modelId="{53E3D14B-084B-4E59-9537-A92C7F3EBDC4}" type="presParOf" srcId="{193DC4BA-DB3B-4465-A281-DAB804FD3FD1}" destId="{641F1829-16DD-4E59-B6EE-387763900DB7}" srcOrd="7" destOrd="0" presId="urn:microsoft.com/office/officeart/2005/8/layout/chevron1"/>
    <dgm:cxn modelId="{9CD0356B-74D8-4206-A5F6-74D6B2E7A07E}"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dirty="0" smtClean="0"/>
            <a:t>Result</a:t>
          </a:r>
          <a:endParaRPr lang="en-US"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1" u="sng" dirty="0" smtClean="0"/>
            <a:t>Study Method</a:t>
          </a:r>
          <a:endParaRPr lang="en-US" b="1" u="sng"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9A9526F0-EF63-4C85-8EC3-66F1D1EF6900}" type="presOf" srcId="{863603C3-3E26-4B2D-8BF0-E6415C9735C1}" destId="{DDD1C2CA-4095-491D-9C3C-BB0C76F06A1B}"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1918F0D2-8C2E-4E13-8D9D-1F0BB305B352}" type="presOf" srcId="{34E858FA-65F8-490C-932C-4A984322BD2D}" destId="{A9BEED3E-0AF8-44FC-94FE-90AC1E28FD0A}" srcOrd="0" destOrd="0" presId="urn:microsoft.com/office/officeart/2005/8/layout/chevron1"/>
    <dgm:cxn modelId="{C2B6DA73-B38E-437D-8E19-EA0A7CAC435F}" type="presOf" srcId="{3A79791B-A8B7-4AE0-80D3-D5452004D0F6}" destId="{E0E91759-FD8C-44C7-AFBB-FFCB1E85F286}"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836579AE-5661-4B1D-8613-20A6844D4B4B}" type="presOf" srcId="{AF86C7F8-517D-4712-B4D4-FAEA6DC1BA8D}" destId="{D66A5B37-EDC8-43D3-9BE5-F127D4E5B550}" srcOrd="0" destOrd="0" presId="urn:microsoft.com/office/officeart/2005/8/layout/chevron1"/>
    <dgm:cxn modelId="{961E887F-B505-48D5-A329-4C9A0FD7FA8D}" type="presOf" srcId="{0A45D3D0-C327-4B9C-8D86-1263D60A0154}" destId="{8AC12609-D433-4C46-A93B-4CA6C421B4F5}"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44250FC5-F6AC-4870-A830-8AEF81DEF6BB}" type="presOf" srcId="{08CCB56A-EDE1-4C3C-969E-06B32E96716E}" destId="{193DC4BA-DB3B-4465-A281-DAB804FD3FD1}"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6BF51ED4-DFA6-4C5C-9E24-0BFE4BB2C094}" type="presParOf" srcId="{193DC4BA-DB3B-4465-A281-DAB804FD3FD1}" destId="{D66A5B37-EDC8-43D3-9BE5-F127D4E5B550}" srcOrd="0" destOrd="0" presId="urn:microsoft.com/office/officeart/2005/8/layout/chevron1"/>
    <dgm:cxn modelId="{99AB14EA-5C39-4E7A-80F4-A551CBFD6416}" type="presParOf" srcId="{193DC4BA-DB3B-4465-A281-DAB804FD3FD1}" destId="{9E3C1768-A6C5-458C-8FFB-2933F48DFD3E}" srcOrd="1" destOrd="0" presId="urn:microsoft.com/office/officeart/2005/8/layout/chevron1"/>
    <dgm:cxn modelId="{353B6FA4-4C29-456E-80A9-7DEBDE68DD9D}" type="presParOf" srcId="{193DC4BA-DB3B-4465-A281-DAB804FD3FD1}" destId="{A9BEED3E-0AF8-44FC-94FE-90AC1E28FD0A}" srcOrd="2" destOrd="0" presId="urn:microsoft.com/office/officeart/2005/8/layout/chevron1"/>
    <dgm:cxn modelId="{EF51291D-CB64-49A0-ACCC-5929B7269F96}" type="presParOf" srcId="{193DC4BA-DB3B-4465-A281-DAB804FD3FD1}" destId="{EE086BB4-B90D-4710-9BDE-15050B68130F}" srcOrd="3" destOrd="0" presId="urn:microsoft.com/office/officeart/2005/8/layout/chevron1"/>
    <dgm:cxn modelId="{9E509449-4C23-4D37-AA43-5CFA1458FAA7}" type="presParOf" srcId="{193DC4BA-DB3B-4465-A281-DAB804FD3FD1}" destId="{8AC12609-D433-4C46-A93B-4CA6C421B4F5}" srcOrd="4" destOrd="0" presId="urn:microsoft.com/office/officeart/2005/8/layout/chevron1"/>
    <dgm:cxn modelId="{48295312-1F69-41AB-876E-1E6A857FA25D}" type="presParOf" srcId="{193DC4BA-DB3B-4465-A281-DAB804FD3FD1}" destId="{F8271CFD-AECD-49C2-82AA-BDA0E4234593}" srcOrd="5" destOrd="0" presId="urn:microsoft.com/office/officeart/2005/8/layout/chevron1"/>
    <dgm:cxn modelId="{7FB1BEBF-3C3A-4BD5-A576-2BA0914B05E9}" type="presParOf" srcId="{193DC4BA-DB3B-4465-A281-DAB804FD3FD1}" destId="{E0E91759-FD8C-44C7-AFBB-FFCB1E85F286}" srcOrd="6" destOrd="0" presId="urn:microsoft.com/office/officeart/2005/8/layout/chevron1"/>
    <dgm:cxn modelId="{E839D8D6-17AF-4FD4-91EB-C131A67CB4DE}" type="presParOf" srcId="{193DC4BA-DB3B-4465-A281-DAB804FD3FD1}" destId="{641F1829-16DD-4E59-B6EE-387763900DB7}" srcOrd="7" destOrd="0" presId="urn:microsoft.com/office/officeart/2005/8/layout/chevron1"/>
    <dgm:cxn modelId="{B6833DE1-D135-4AED-BDE5-31A7C4248494}"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dirty="0" smtClean="0"/>
            <a:t>Result</a:t>
          </a:r>
          <a:endParaRPr lang="en-US"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1" u="sng" dirty="0" smtClean="0"/>
            <a:t>Study Method</a:t>
          </a:r>
          <a:endParaRPr lang="en-US" b="1" u="sng"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19415ADA-D2CF-48CE-930E-D5AC492818AD}" type="presOf" srcId="{3A79791B-A8B7-4AE0-80D3-D5452004D0F6}" destId="{E0E91759-FD8C-44C7-AFBB-FFCB1E85F286}"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E5E51448-BD49-4D5F-B6A1-94CE1B8BBCF4}" type="presOf" srcId="{863603C3-3E26-4B2D-8BF0-E6415C9735C1}" destId="{DDD1C2CA-4095-491D-9C3C-BB0C76F06A1B}"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96BC6272-D048-4C5B-B244-C5784738D770}" type="presOf" srcId="{34E858FA-65F8-490C-932C-4A984322BD2D}" destId="{A9BEED3E-0AF8-44FC-94FE-90AC1E28FD0A}" srcOrd="0" destOrd="0" presId="urn:microsoft.com/office/officeart/2005/8/layout/chevron1"/>
    <dgm:cxn modelId="{994D455F-43F5-480B-814D-5E7738201B58}" type="presOf" srcId="{08CCB56A-EDE1-4C3C-969E-06B32E96716E}" destId="{193DC4BA-DB3B-4465-A281-DAB804FD3FD1}"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C64E0BD6-2D6A-42DE-B10B-6DC41465FBD4}" type="presOf" srcId="{AF86C7F8-517D-4712-B4D4-FAEA6DC1BA8D}" destId="{D66A5B37-EDC8-43D3-9BE5-F127D4E5B550}" srcOrd="0" destOrd="0" presId="urn:microsoft.com/office/officeart/2005/8/layout/chevron1"/>
    <dgm:cxn modelId="{2ABBCB4E-DCE0-4BFF-84B4-C79FF05594AD}" type="presOf" srcId="{0A45D3D0-C327-4B9C-8D86-1263D60A0154}" destId="{8AC12609-D433-4C46-A93B-4CA6C421B4F5}" srcOrd="0" destOrd="0" presId="urn:microsoft.com/office/officeart/2005/8/layout/chevron1"/>
    <dgm:cxn modelId="{00C9F7C6-11D4-49B8-A36D-921B9CF00CF0}" type="presParOf" srcId="{193DC4BA-DB3B-4465-A281-DAB804FD3FD1}" destId="{D66A5B37-EDC8-43D3-9BE5-F127D4E5B550}" srcOrd="0" destOrd="0" presId="urn:microsoft.com/office/officeart/2005/8/layout/chevron1"/>
    <dgm:cxn modelId="{718E2005-C3C0-4A3D-89E8-011422A084AA}" type="presParOf" srcId="{193DC4BA-DB3B-4465-A281-DAB804FD3FD1}" destId="{9E3C1768-A6C5-458C-8FFB-2933F48DFD3E}" srcOrd="1" destOrd="0" presId="urn:microsoft.com/office/officeart/2005/8/layout/chevron1"/>
    <dgm:cxn modelId="{2115480C-0731-4BAF-9969-6C4AC3FD02E9}" type="presParOf" srcId="{193DC4BA-DB3B-4465-A281-DAB804FD3FD1}" destId="{A9BEED3E-0AF8-44FC-94FE-90AC1E28FD0A}" srcOrd="2" destOrd="0" presId="urn:microsoft.com/office/officeart/2005/8/layout/chevron1"/>
    <dgm:cxn modelId="{18F6F01A-98B9-4C5B-8619-1A12E208B491}" type="presParOf" srcId="{193DC4BA-DB3B-4465-A281-DAB804FD3FD1}" destId="{EE086BB4-B90D-4710-9BDE-15050B68130F}" srcOrd="3" destOrd="0" presId="urn:microsoft.com/office/officeart/2005/8/layout/chevron1"/>
    <dgm:cxn modelId="{BC4E84F1-D1B1-419A-B679-B7E8927DE833}" type="presParOf" srcId="{193DC4BA-DB3B-4465-A281-DAB804FD3FD1}" destId="{8AC12609-D433-4C46-A93B-4CA6C421B4F5}" srcOrd="4" destOrd="0" presId="urn:microsoft.com/office/officeart/2005/8/layout/chevron1"/>
    <dgm:cxn modelId="{798994BC-96F6-44D7-ADFE-87D51DF3CC79}" type="presParOf" srcId="{193DC4BA-DB3B-4465-A281-DAB804FD3FD1}" destId="{F8271CFD-AECD-49C2-82AA-BDA0E4234593}" srcOrd="5" destOrd="0" presId="urn:microsoft.com/office/officeart/2005/8/layout/chevron1"/>
    <dgm:cxn modelId="{9B9F413D-C28F-45F0-B91F-4AE96BD42FA3}" type="presParOf" srcId="{193DC4BA-DB3B-4465-A281-DAB804FD3FD1}" destId="{E0E91759-FD8C-44C7-AFBB-FFCB1E85F286}" srcOrd="6" destOrd="0" presId="urn:microsoft.com/office/officeart/2005/8/layout/chevron1"/>
    <dgm:cxn modelId="{027F9C9B-A59A-40F8-B935-CC89E9941512}" type="presParOf" srcId="{193DC4BA-DB3B-4465-A281-DAB804FD3FD1}" destId="{641F1829-16DD-4E59-B6EE-387763900DB7}" srcOrd="7" destOrd="0" presId="urn:microsoft.com/office/officeart/2005/8/layout/chevron1"/>
    <dgm:cxn modelId="{9A461CA8-976A-42C1-B5A7-736E364808B8}"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dirty="0" smtClean="0"/>
            <a:t>Result</a:t>
          </a:r>
          <a:endParaRPr lang="en-US"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1" u="sng" dirty="0" smtClean="0"/>
            <a:t>Study Method</a:t>
          </a:r>
          <a:endParaRPr lang="en-US" b="1" u="sng"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D086D054-B2DE-450C-82F8-3195474FA27C}" type="presOf" srcId="{34E858FA-65F8-490C-932C-4A984322BD2D}" destId="{A9BEED3E-0AF8-44FC-94FE-90AC1E28FD0A}"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683C0AEA-AEC6-4A95-8E84-18EFC407A0C2}" type="presOf" srcId="{3A79791B-A8B7-4AE0-80D3-D5452004D0F6}" destId="{E0E91759-FD8C-44C7-AFBB-FFCB1E85F286}" srcOrd="0" destOrd="0" presId="urn:microsoft.com/office/officeart/2005/8/layout/chevron1"/>
    <dgm:cxn modelId="{5D91B7C5-B8A8-42C5-AA8A-1CACE82759BC}" type="presOf" srcId="{AF86C7F8-517D-4712-B4D4-FAEA6DC1BA8D}" destId="{D66A5B37-EDC8-43D3-9BE5-F127D4E5B550}" srcOrd="0" destOrd="0" presId="urn:microsoft.com/office/officeart/2005/8/layout/chevron1"/>
    <dgm:cxn modelId="{2BB3DACF-650B-4439-BB53-EB2C86AF7CAA}" type="presOf" srcId="{08CCB56A-EDE1-4C3C-969E-06B32E96716E}" destId="{193DC4BA-DB3B-4465-A281-DAB804FD3FD1}"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663104E8-614A-49DA-811F-BB14CC74AC06}" srcId="{08CCB56A-EDE1-4C3C-969E-06B32E96716E}" destId="{863603C3-3E26-4B2D-8BF0-E6415C9735C1}" srcOrd="4" destOrd="0" parTransId="{0809D69C-6485-4551-B79C-B66856FC2309}" sibTransId="{A683E1B2-1EF4-47EB-A618-3AE0D0FA1065}"/>
    <dgm:cxn modelId="{407422C6-A696-485A-B5F4-8B2DB8007C7C}" type="presOf" srcId="{0A45D3D0-C327-4B9C-8D86-1263D60A0154}" destId="{8AC12609-D433-4C46-A93B-4CA6C421B4F5}" srcOrd="0" destOrd="0" presId="urn:microsoft.com/office/officeart/2005/8/layout/chevron1"/>
    <dgm:cxn modelId="{BBD72ED2-A48A-4A6C-9523-73D47BF53ED2}" type="presOf" srcId="{863603C3-3E26-4B2D-8BF0-E6415C9735C1}" destId="{DDD1C2CA-4095-491D-9C3C-BB0C76F06A1B}" srcOrd="0" destOrd="0" presId="urn:microsoft.com/office/officeart/2005/8/layout/chevron1"/>
    <dgm:cxn modelId="{6D762482-FF0B-41AF-8F09-B9E9D409FF8F}" type="presParOf" srcId="{193DC4BA-DB3B-4465-A281-DAB804FD3FD1}" destId="{D66A5B37-EDC8-43D3-9BE5-F127D4E5B550}" srcOrd="0" destOrd="0" presId="urn:microsoft.com/office/officeart/2005/8/layout/chevron1"/>
    <dgm:cxn modelId="{FED86EA7-B15D-42E4-B110-EB5D9AEB86E6}" type="presParOf" srcId="{193DC4BA-DB3B-4465-A281-DAB804FD3FD1}" destId="{9E3C1768-A6C5-458C-8FFB-2933F48DFD3E}" srcOrd="1" destOrd="0" presId="urn:microsoft.com/office/officeart/2005/8/layout/chevron1"/>
    <dgm:cxn modelId="{28B678D1-FAFA-42B9-B944-44275A43421A}" type="presParOf" srcId="{193DC4BA-DB3B-4465-A281-DAB804FD3FD1}" destId="{A9BEED3E-0AF8-44FC-94FE-90AC1E28FD0A}" srcOrd="2" destOrd="0" presId="urn:microsoft.com/office/officeart/2005/8/layout/chevron1"/>
    <dgm:cxn modelId="{2E3898AB-306A-46CC-8981-F11B3531E89F}" type="presParOf" srcId="{193DC4BA-DB3B-4465-A281-DAB804FD3FD1}" destId="{EE086BB4-B90D-4710-9BDE-15050B68130F}" srcOrd="3" destOrd="0" presId="urn:microsoft.com/office/officeart/2005/8/layout/chevron1"/>
    <dgm:cxn modelId="{929808EF-D7CF-4040-9C21-7092DC69B495}" type="presParOf" srcId="{193DC4BA-DB3B-4465-A281-DAB804FD3FD1}" destId="{8AC12609-D433-4C46-A93B-4CA6C421B4F5}" srcOrd="4" destOrd="0" presId="urn:microsoft.com/office/officeart/2005/8/layout/chevron1"/>
    <dgm:cxn modelId="{19B622D9-A4ED-4B1B-89AC-8611BFBCFA38}" type="presParOf" srcId="{193DC4BA-DB3B-4465-A281-DAB804FD3FD1}" destId="{F8271CFD-AECD-49C2-82AA-BDA0E4234593}" srcOrd="5" destOrd="0" presId="urn:microsoft.com/office/officeart/2005/8/layout/chevron1"/>
    <dgm:cxn modelId="{82E69477-8B68-449C-B0F7-98DC9B6C8A92}" type="presParOf" srcId="{193DC4BA-DB3B-4465-A281-DAB804FD3FD1}" destId="{E0E91759-FD8C-44C7-AFBB-FFCB1E85F286}" srcOrd="6" destOrd="0" presId="urn:microsoft.com/office/officeart/2005/8/layout/chevron1"/>
    <dgm:cxn modelId="{7B92FBCB-C9D0-4A1C-BED1-84C326C2A2A4}" type="presParOf" srcId="{193DC4BA-DB3B-4465-A281-DAB804FD3FD1}" destId="{641F1829-16DD-4E59-B6EE-387763900DB7}" srcOrd="7" destOrd="0" presId="urn:microsoft.com/office/officeart/2005/8/layout/chevron1"/>
    <dgm:cxn modelId="{FAA9043F-9B6F-42CE-895F-23014DF3AC2A}"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23E0679B-393A-4A44-BEC7-F14343C83F8F}" type="presOf" srcId="{08CCB56A-EDE1-4C3C-969E-06B32E96716E}" destId="{193DC4BA-DB3B-4465-A281-DAB804FD3FD1}" srcOrd="0" destOrd="0" presId="urn:microsoft.com/office/officeart/2005/8/layout/chevron1"/>
    <dgm:cxn modelId="{B13DDF7A-6DEB-460A-AA5E-30257DD84AE6}" type="presOf" srcId="{34E858FA-65F8-490C-932C-4A984322BD2D}" destId="{A9BEED3E-0AF8-44FC-94FE-90AC1E28FD0A}" srcOrd="0" destOrd="0" presId="urn:microsoft.com/office/officeart/2005/8/layout/chevron1"/>
    <dgm:cxn modelId="{F594C5B9-1E53-40D4-A063-6941CA9CE180}" type="presOf" srcId="{3A79791B-A8B7-4AE0-80D3-D5452004D0F6}" destId="{E0E91759-FD8C-44C7-AFBB-FFCB1E85F286}"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275888A4-D4A6-4095-8EB7-25EDB7A28406}" type="presOf" srcId="{863603C3-3E26-4B2D-8BF0-E6415C9735C1}" destId="{DDD1C2CA-4095-491D-9C3C-BB0C76F06A1B}"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F85F804F-DC88-46B1-8500-A3F386923A64}" srcId="{08CCB56A-EDE1-4C3C-969E-06B32E96716E}" destId="{3A79791B-A8B7-4AE0-80D3-D5452004D0F6}" srcOrd="3" destOrd="0" parTransId="{5315344A-7DFB-4B63-A104-88C5FEC2B2C0}" sibTransId="{FA0CD369-1BF2-465D-A391-7E826591D8D4}"/>
    <dgm:cxn modelId="{F625FCF3-A127-43EF-BAD3-A0AC4EF815EF}" type="presOf" srcId="{0A45D3D0-C327-4B9C-8D86-1263D60A0154}" destId="{8AC12609-D433-4C46-A93B-4CA6C421B4F5}"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F64C113A-3C2D-4595-8DC9-D17FEAF56E0A}" type="presOf" srcId="{AF86C7F8-517D-4712-B4D4-FAEA6DC1BA8D}" destId="{D66A5B37-EDC8-43D3-9BE5-F127D4E5B550}" srcOrd="0" destOrd="0" presId="urn:microsoft.com/office/officeart/2005/8/layout/chevron1"/>
    <dgm:cxn modelId="{4C228515-63EF-41A7-9A9C-995567A5FAAB}" type="presParOf" srcId="{193DC4BA-DB3B-4465-A281-DAB804FD3FD1}" destId="{D66A5B37-EDC8-43D3-9BE5-F127D4E5B550}" srcOrd="0" destOrd="0" presId="urn:microsoft.com/office/officeart/2005/8/layout/chevron1"/>
    <dgm:cxn modelId="{B9C2A113-5871-4A43-BAC0-39708844EC26}" type="presParOf" srcId="{193DC4BA-DB3B-4465-A281-DAB804FD3FD1}" destId="{9E3C1768-A6C5-458C-8FFB-2933F48DFD3E}" srcOrd="1" destOrd="0" presId="urn:microsoft.com/office/officeart/2005/8/layout/chevron1"/>
    <dgm:cxn modelId="{12DDF614-2E02-4440-B076-D51EBEDFD384}" type="presParOf" srcId="{193DC4BA-DB3B-4465-A281-DAB804FD3FD1}" destId="{A9BEED3E-0AF8-44FC-94FE-90AC1E28FD0A}" srcOrd="2" destOrd="0" presId="urn:microsoft.com/office/officeart/2005/8/layout/chevron1"/>
    <dgm:cxn modelId="{62E502D9-9174-43CC-B277-3301B593D486}" type="presParOf" srcId="{193DC4BA-DB3B-4465-A281-DAB804FD3FD1}" destId="{EE086BB4-B90D-4710-9BDE-15050B68130F}" srcOrd="3" destOrd="0" presId="urn:microsoft.com/office/officeart/2005/8/layout/chevron1"/>
    <dgm:cxn modelId="{D351D0FB-9FD2-417E-A3CD-18531DABE5B9}" type="presParOf" srcId="{193DC4BA-DB3B-4465-A281-DAB804FD3FD1}" destId="{8AC12609-D433-4C46-A93B-4CA6C421B4F5}" srcOrd="4" destOrd="0" presId="urn:microsoft.com/office/officeart/2005/8/layout/chevron1"/>
    <dgm:cxn modelId="{01700640-714F-4329-8764-F58E45D88C91}" type="presParOf" srcId="{193DC4BA-DB3B-4465-A281-DAB804FD3FD1}" destId="{F8271CFD-AECD-49C2-82AA-BDA0E4234593}" srcOrd="5" destOrd="0" presId="urn:microsoft.com/office/officeart/2005/8/layout/chevron1"/>
    <dgm:cxn modelId="{E9D11FC4-027B-4260-9636-181C89C39D9C}" type="presParOf" srcId="{193DC4BA-DB3B-4465-A281-DAB804FD3FD1}" destId="{E0E91759-FD8C-44C7-AFBB-FFCB1E85F286}" srcOrd="6" destOrd="0" presId="urn:microsoft.com/office/officeart/2005/8/layout/chevron1"/>
    <dgm:cxn modelId="{4E6FD77D-DD4C-4E42-977C-F85CF49BBB54}" type="presParOf" srcId="{193DC4BA-DB3B-4465-A281-DAB804FD3FD1}" destId="{641F1829-16DD-4E59-B6EE-387763900DB7}" srcOrd="7" destOrd="0" presId="urn:microsoft.com/office/officeart/2005/8/layout/chevron1"/>
    <dgm:cxn modelId="{BA0219EB-16B3-4368-9B52-67C6E5392A82}"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8093EA67-F991-43D7-97E2-9F1FD7E00BE7}" type="presOf" srcId="{863603C3-3E26-4B2D-8BF0-E6415C9735C1}" destId="{DDD1C2CA-4095-491D-9C3C-BB0C76F06A1B}" srcOrd="0" destOrd="0" presId="urn:microsoft.com/office/officeart/2005/8/layout/chevron1"/>
    <dgm:cxn modelId="{69A785E1-135B-4329-91E4-165A8BB44EE1}" srcId="{08CCB56A-EDE1-4C3C-969E-06B32E96716E}" destId="{AF86C7F8-517D-4712-B4D4-FAEA6DC1BA8D}" srcOrd="0" destOrd="0" parTransId="{D9213A97-3F99-440B-815A-9B33D9BCE614}" sibTransId="{F6678313-16BD-41CD-B976-48627A490F45}"/>
    <dgm:cxn modelId="{D7528C67-AA5D-48F5-806F-A585056613FD}" type="presOf" srcId="{08CCB56A-EDE1-4C3C-969E-06B32E96716E}" destId="{193DC4BA-DB3B-4465-A281-DAB804FD3FD1}" srcOrd="0" destOrd="0" presId="urn:microsoft.com/office/officeart/2005/8/layout/chevron1"/>
    <dgm:cxn modelId="{0C496ADC-F124-48A2-AF06-BF67B54BD0AE}" type="presOf" srcId="{3A79791B-A8B7-4AE0-80D3-D5452004D0F6}" destId="{E0E91759-FD8C-44C7-AFBB-FFCB1E85F286}"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B5821923-3E3D-498F-8A35-ADC6F583A9C8}" type="presOf" srcId="{34E858FA-65F8-490C-932C-4A984322BD2D}" destId="{A9BEED3E-0AF8-44FC-94FE-90AC1E28FD0A}" srcOrd="0" destOrd="0" presId="urn:microsoft.com/office/officeart/2005/8/layout/chevron1"/>
    <dgm:cxn modelId="{9EC64AAB-A1E7-472B-9C4A-7C96F95A7BA7}" srcId="{08CCB56A-EDE1-4C3C-969E-06B32E96716E}" destId="{34E858FA-65F8-490C-932C-4A984322BD2D}" srcOrd="1" destOrd="0" parTransId="{DD105A63-BC74-447A-873E-6ED4EB2DBF03}" sibTransId="{9FB2CBA9-B21B-41D1-9604-DFEE9E1B5FF3}"/>
    <dgm:cxn modelId="{5491274B-9B3C-4B7B-A627-66591B572FCE}" type="presOf" srcId="{0A45D3D0-C327-4B9C-8D86-1263D60A0154}" destId="{8AC12609-D433-4C46-A93B-4CA6C421B4F5}" srcOrd="0" destOrd="0" presId="urn:microsoft.com/office/officeart/2005/8/layout/chevron1"/>
    <dgm:cxn modelId="{F9FD937F-CC32-45FD-B5CC-CEFB5E828F54}" type="presOf" srcId="{AF86C7F8-517D-4712-B4D4-FAEA6DC1BA8D}" destId="{D66A5B37-EDC8-43D3-9BE5-F127D4E5B550}" srcOrd="0" destOrd="0" presId="urn:microsoft.com/office/officeart/2005/8/layout/chevron1"/>
    <dgm:cxn modelId="{663104E8-614A-49DA-811F-BB14CC74AC06}" srcId="{08CCB56A-EDE1-4C3C-969E-06B32E96716E}" destId="{863603C3-3E26-4B2D-8BF0-E6415C9735C1}" srcOrd="4" destOrd="0" parTransId="{0809D69C-6485-4551-B79C-B66856FC2309}" sibTransId="{A683E1B2-1EF4-47EB-A618-3AE0D0FA1065}"/>
    <dgm:cxn modelId="{4739BF8A-78FB-45CC-B6F3-261A0AF51063}" srcId="{08CCB56A-EDE1-4C3C-969E-06B32E96716E}" destId="{0A45D3D0-C327-4B9C-8D86-1263D60A0154}" srcOrd="2" destOrd="0" parTransId="{0B425949-A08F-4FAE-97E4-12AE04C6B28B}" sibTransId="{D29628DB-9812-485B-954A-ACCE0764A7E6}"/>
    <dgm:cxn modelId="{9D9EC6D8-89ED-4128-82F2-3EB5259C4E4C}" type="presParOf" srcId="{193DC4BA-DB3B-4465-A281-DAB804FD3FD1}" destId="{D66A5B37-EDC8-43D3-9BE5-F127D4E5B550}" srcOrd="0" destOrd="0" presId="urn:microsoft.com/office/officeart/2005/8/layout/chevron1"/>
    <dgm:cxn modelId="{4EBA79DD-0483-4E73-A96A-4D5C5658538F}" type="presParOf" srcId="{193DC4BA-DB3B-4465-A281-DAB804FD3FD1}" destId="{9E3C1768-A6C5-458C-8FFB-2933F48DFD3E}" srcOrd="1" destOrd="0" presId="urn:microsoft.com/office/officeart/2005/8/layout/chevron1"/>
    <dgm:cxn modelId="{FB0F9B2A-049D-4859-B1ED-8777EF4D5A0E}" type="presParOf" srcId="{193DC4BA-DB3B-4465-A281-DAB804FD3FD1}" destId="{A9BEED3E-0AF8-44FC-94FE-90AC1E28FD0A}" srcOrd="2" destOrd="0" presId="urn:microsoft.com/office/officeart/2005/8/layout/chevron1"/>
    <dgm:cxn modelId="{76BA6D41-A076-43AA-B826-9630EF37891D}" type="presParOf" srcId="{193DC4BA-DB3B-4465-A281-DAB804FD3FD1}" destId="{EE086BB4-B90D-4710-9BDE-15050B68130F}" srcOrd="3" destOrd="0" presId="urn:microsoft.com/office/officeart/2005/8/layout/chevron1"/>
    <dgm:cxn modelId="{A9226AD2-3FFC-450E-ADB1-44A31F552D69}" type="presParOf" srcId="{193DC4BA-DB3B-4465-A281-DAB804FD3FD1}" destId="{8AC12609-D433-4C46-A93B-4CA6C421B4F5}" srcOrd="4" destOrd="0" presId="urn:microsoft.com/office/officeart/2005/8/layout/chevron1"/>
    <dgm:cxn modelId="{46DAFD37-1136-4D9A-BD5C-4BB0CE7D5F15}" type="presParOf" srcId="{193DC4BA-DB3B-4465-A281-DAB804FD3FD1}" destId="{F8271CFD-AECD-49C2-82AA-BDA0E4234593}" srcOrd="5" destOrd="0" presId="urn:microsoft.com/office/officeart/2005/8/layout/chevron1"/>
    <dgm:cxn modelId="{C7222028-B0B7-49C5-B6D9-A8AC049FF78E}" type="presParOf" srcId="{193DC4BA-DB3B-4465-A281-DAB804FD3FD1}" destId="{E0E91759-FD8C-44C7-AFBB-FFCB1E85F286}" srcOrd="6" destOrd="0" presId="urn:microsoft.com/office/officeart/2005/8/layout/chevron1"/>
    <dgm:cxn modelId="{BB47318E-4B59-4B29-8DBA-FCF6826C23F8}" type="presParOf" srcId="{193DC4BA-DB3B-4465-A281-DAB804FD3FD1}" destId="{641F1829-16DD-4E59-B6EE-387763900DB7}" srcOrd="7" destOrd="0" presId="urn:microsoft.com/office/officeart/2005/8/layout/chevron1"/>
    <dgm:cxn modelId="{577273FB-11CB-42D8-B792-A9655C782057}"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8CCB56A-EDE1-4C3C-969E-06B32E96716E}" type="doc">
      <dgm:prSet loTypeId="urn:microsoft.com/office/officeart/2005/8/layout/chevron1" loCatId="process" qsTypeId="urn:microsoft.com/office/officeart/2005/8/quickstyle/simple1" qsCatId="simple" csTypeId="urn:microsoft.com/office/officeart/2005/8/colors/accent1_2" csCatId="accent1" phldr="1"/>
      <dgm:spPr/>
    </dgm:pt>
    <dgm:pt modelId="{AF86C7F8-517D-4712-B4D4-FAEA6DC1BA8D}">
      <dgm:prSet phldrT="[文本]"/>
      <dgm:spPr/>
      <dgm:t>
        <a:bodyPr/>
        <a:lstStyle/>
        <a:p>
          <a:r>
            <a:rPr lang="en-US" b="0" u="none" dirty="0" smtClean="0"/>
            <a:t>Problem Definition</a:t>
          </a:r>
          <a:endParaRPr lang="en-US" b="0" u="none" dirty="0"/>
        </a:p>
      </dgm:t>
    </dgm:pt>
    <dgm:pt modelId="{D9213A97-3F99-440B-815A-9B33D9BCE614}" type="parTrans" cxnId="{69A785E1-135B-4329-91E4-165A8BB44EE1}">
      <dgm:prSet/>
      <dgm:spPr/>
      <dgm:t>
        <a:bodyPr/>
        <a:lstStyle/>
        <a:p>
          <a:endParaRPr lang="en-US"/>
        </a:p>
      </dgm:t>
    </dgm:pt>
    <dgm:pt modelId="{F6678313-16BD-41CD-B976-48627A490F45}" type="sibTrans" cxnId="{69A785E1-135B-4329-91E4-165A8BB44EE1}">
      <dgm:prSet/>
      <dgm:spPr/>
      <dgm:t>
        <a:bodyPr/>
        <a:lstStyle/>
        <a:p>
          <a:endParaRPr lang="en-US"/>
        </a:p>
      </dgm:t>
    </dgm:pt>
    <dgm:pt modelId="{3A79791B-A8B7-4AE0-80D3-D5452004D0F6}">
      <dgm:prSet phldrT="[文本]"/>
      <dgm:spPr/>
      <dgm:t>
        <a:bodyPr/>
        <a:lstStyle/>
        <a:p>
          <a:r>
            <a:rPr lang="en-US" dirty="0" smtClean="0"/>
            <a:t>Conclusion</a:t>
          </a:r>
          <a:endParaRPr lang="en-US" dirty="0"/>
        </a:p>
      </dgm:t>
    </dgm:pt>
    <dgm:pt modelId="{5315344A-7DFB-4B63-A104-88C5FEC2B2C0}" type="parTrans" cxnId="{F85F804F-DC88-46B1-8500-A3F386923A64}">
      <dgm:prSet/>
      <dgm:spPr/>
      <dgm:t>
        <a:bodyPr/>
        <a:lstStyle/>
        <a:p>
          <a:endParaRPr lang="en-US"/>
        </a:p>
      </dgm:t>
    </dgm:pt>
    <dgm:pt modelId="{FA0CD369-1BF2-465D-A391-7E826591D8D4}" type="sibTrans" cxnId="{F85F804F-DC88-46B1-8500-A3F386923A64}">
      <dgm:prSet/>
      <dgm:spPr/>
      <dgm:t>
        <a:bodyPr/>
        <a:lstStyle/>
        <a:p>
          <a:endParaRPr lang="en-US"/>
        </a:p>
      </dgm:t>
    </dgm:pt>
    <dgm:pt modelId="{863603C3-3E26-4B2D-8BF0-E6415C9735C1}">
      <dgm:prSet phldrT="[文本]"/>
      <dgm:spPr/>
      <dgm:t>
        <a:bodyPr/>
        <a:lstStyle/>
        <a:p>
          <a:r>
            <a:rPr lang="en-US" dirty="0" smtClean="0"/>
            <a:t>Future Work</a:t>
          </a:r>
          <a:endParaRPr lang="en-US" dirty="0"/>
        </a:p>
      </dgm:t>
    </dgm:pt>
    <dgm:pt modelId="{0809D69C-6485-4551-B79C-B66856FC2309}" type="parTrans" cxnId="{663104E8-614A-49DA-811F-BB14CC74AC06}">
      <dgm:prSet/>
      <dgm:spPr/>
      <dgm:t>
        <a:bodyPr/>
        <a:lstStyle/>
        <a:p>
          <a:endParaRPr lang="en-US"/>
        </a:p>
      </dgm:t>
    </dgm:pt>
    <dgm:pt modelId="{A683E1B2-1EF4-47EB-A618-3AE0D0FA1065}" type="sibTrans" cxnId="{663104E8-614A-49DA-811F-BB14CC74AC06}">
      <dgm:prSet/>
      <dgm:spPr/>
      <dgm:t>
        <a:bodyPr/>
        <a:lstStyle/>
        <a:p>
          <a:endParaRPr lang="en-US"/>
        </a:p>
      </dgm:t>
    </dgm:pt>
    <dgm:pt modelId="{0A45D3D0-C327-4B9C-8D86-1263D60A0154}">
      <dgm:prSet/>
      <dgm:spPr/>
      <dgm:t>
        <a:bodyPr/>
        <a:lstStyle/>
        <a:p>
          <a:r>
            <a:rPr lang="en-US" b="1" u="sng" dirty="0" smtClean="0"/>
            <a:t>Result</a:t>
          </a:r>
          <a:endParaRPr lang="en-US" b="1" u="sng" dirty="0"/>
        </a:p>
      </dgm:t>
    </dgm:pt>
    <dgm:pt modelId="{0B425949-A08F-4FAE-97E4-12AE04C6B28B}" type="parTrans" cxnId="{4739BF8A-78FB-45CC-B6F3-261A0AF51063}">
      <dgm:prSet/>
      <dgm:spPr/>
      <dgm:t>
        <a:bodyPr/>
        <a:lstStyle/>
        <a:p>
          <a:endParaRPr lang="en-US"/>
        </a:p>
      </dgm:t>
    </dgm:pt>
    <dgm:pt modelId="{D29628DB-9812-485B-954A-ACCE0764A7E6}" type="sibTrans" cxnId="{4739BF8A-78FB-45CC-B6F3-261A0AF51063}">
      <dgm:prSet/>
      <dgm:spPr/>
      <dgm:t>
        <a:bodyPr/>
        <a:lstStyle/>
        <a:p>
          <a:endParaRPr lang="en-US"/>
        </a:p>
      </dgm:t>
    </dgm:pt>
    <dgm:pt modelId="{34E858FA-65F8-490C-932C-4A984322BD2D}">
      <dgm:prSet/>
      <dgm:spPr/>
      <dgm:t>
        <a:bodyPr/>
        <a:lstStyle/>
        <a:p>
          <a:r>
            <a:rPr lang="en-US" b="0" u="none" dirty="0" smtClean="0"/>
            <a:t>Study Method</a:t>
          </a:r>
          <a:endParaRPr lang="en-US" b="0" u="none" dirty="0"/>
        </a:p>
      </dgm:t>
    </dgm:pt>
    <dgm:pt modelId="{DD105A63-BC74-447A-873E-6ED4EB2DBF03}" type="parTrans" cxnId="{9EC64AAB-A1E7-472B-9C4A-7C96F95A7BA7}">
      <dgm:prSet/>
      <dgm:spPr/>
      <dgm:t>
        <a:bodyPr/>
        <a:lstStyle/>
        <a:p>
          <a:endParaRPr lang="en-US"/>
        </a:p>
      </dgm:t>
    </dgm:pt>
    <dgm:pt modelId="{9FB2CBA9-B21B-41D1-9604-DFEE9E1B5FF3}" type="sibTrans" cxnId="{9EC64AAB-A1E7-472B-9C4A-7C96F95A7BA7}">
      <dgm:prSet/>
      <dgm:spPr/>
      <dgm:t>
        <a:bodyPr/>
        <a:lstStyle/>
        <a:p>
          <a:endParaRPr lang="en-US"/>
        </a:p>
      </dgm:t>
    </dgm:pt>
    <dgm:pt modelId="{193DC4BA-DB3B-4465-A281-DAB804FD3FD1}" type="pres">
      <dgm:prSet presAssocID="{08CCB56A-EDE1-4C3C-969E-06B32E96716E}" presName="Name0" presStyleCnt="0">
        <dgm:presLayoutVars>
          <dgm:dir/>
          <dgm:animLvl val="lvl"/>
          <dgm:resizeHandles val="exact"/>
        </dgm:presLayoutVars>
      </dgm:prSet>
      <dgm:spPr/>
    </dgm:pt>
    <dgm:pt modelId="{D66A5B37-EDC8-43D3-9BE5-F127D4E5B550}" type="pres">
      <dgm:prSet presAssocID="{AF86C7F8-517D-4712-B4D4-FAEA6DC1BA8D}" presName="parTxOnly" presStyleLbl="node1" presStyleIdx="0" presStyleCnt="5">
        <dgm:presLayoutVars>
          <dgm:chMax val="0"/>
          <dgm:chPref val="0"/>
          <dgm:bulletEnabled val="1"/>
        </dgm:presLayoutVars>
      </dgm:prSet>
      <dgm:spPr/>
      <dgm:t>
        <a:bodyPr/>
        <a:lstStyle/>
        <a:p>
          <a:endParaRPr lang="en-US"/>
        </a:p>
      </dgm:t>
    </dgm:pt>
    <dgm:pt modelId="{9E3C1768-A6C5-458C-8FFB-2933F48DFD3E}" type="pres">
      <dgm:prSet presAssocID="{F6678313-16BD-41CD-B976-48627A490F45}" presName="parTxOnlySpace" presStyleCnt="0"/>
      <dgm:spPr/>
    </dgm:pt>
    <dgm:pt modelId="{A9BEED3E-0AF8-44FC-94FE-90AC1E28FD0A}" type="pres">
      <dgm:prSet presAssocID="{34E858FA-65F8-490C-932C-4A984322BD2D}" presName="parTxOnly" presStyleLbl="node1" presStyleIdx="1" presStyleCnt="5">
        <dgm:presLayoutVars>
          <dgm:chMax val="0"/>
          <dgm:chPref val="0"/>
          <dgm:bulletEnabled val="1"/>
        </dgm:presLayoutVars>
      </dgm:prSet>
      <dgm:spPr/>
      <dgm:t>
        <a:bodyPr/>
        <a:lstStyle/>
        <a:p>
          <a:endParaRPr lang="en-US"/>
        </a:p>
      </dgm:t>
    </dgm:pt>
    <dgm:pt modelId="{EE086BB4-B90D-4710-9BDE-15050B68130F}" type="pres">
      <dgm:prSet presAssocID="{9FB2CBA9-B21B-41D1-9604-DFEE9E1B5FF3}" presName="parTxOnlySpace" presStyleCnt="0"/>
      <dgm:spPr/>
    </dgm:pt>
    <dgm:pt modelId="{8AC12609-D433-4C46-A93B-4CA6C421B4F5}" type="pres">
      <dgm:prSet presAssocID="{0A45D3D0-C327-4B9C-8D86-1263D60A0154}" presName="parTxOnly" presStyleLbl="node1" presStyleIdx="2" presStyleCnt="5">
        <dgm:presLayoutVars>
          <dgm:chMax val="0"/>
          <dgm:chPref val="0"/>
          <dgm:bulletEnabled val="1"/>
        </dgm:presLayoutVars>
      </dgm:prSet>
      <dgm:spPr/>
      <dgm:t>
        <a:bodyPr/>
        <a:lstStyle/>
        <a:p>
          <a:endParaRPr lang="en-US"/>
        </a:p>
      </dgm:t>
    </dgm:pt>
    <dgm:pt modelId="{F8271CFD-AECD-49C2-82AA-BDA0E4234593}" type="pres">
      <dgm:prSet presAssocID="{D29628DB-9812-485B-954A-ACCE0764A7E6}" presName="parTxOnlySpace" presStyleCnt="0"/>
      <dgm:spPr/>
    </dgm:pt>
    <dgm:pt modelId="{E0E91759-FD8C-44C7-AFBB-FFCB1E85F286}" type="pres">
      <dgm:prSet presAssocID="{3A79791B-A8B7-4AE0-80D3-D5452004D0F6}" presName="parTxOnly" presStyleLbl="node1" presStyleIdx="3" presStyleCnt="5">
        <dgm:presLayoutVars>
          <dgm:chMax val="0"/>
          <dgm:chPref val="0"/>
          <dgm:bulletEnabled val="1"/>
        </dgm:presLayoutVars>
      </dgm:prSet>
      <dgm:spPr/>
      <dgm:t>
        <a:bodyPr/>
        <a:lstStyle/>
        <a:p>
          <a:endParaRPr lang="en-US"/>
        </a:p>
      </dgm:t>
    </dgm:pt>
    <dgm:pt modelId="{641F1829-16DD-4E59-B6EE-387763900DB7}" type="pres">
      <dgm:prSet presAssocID="{FA0CD369-1BF2-465D-A391-7E826591D8D4}" presName="parTxOnlySpace" presStyleCnt="0"/>
      <dgm:spPr/>
    </dgm:pt>
    <dgm:pt modelId="{DDD1C2CA-4095-491D-9C3C-BB0C76F06A1B}" type="pres">
      <dgm:prSet presAssocID="{863603C3-3E26-4B2D-8BF0-E6415C9735C1}" presName="parTxOnly" presStyleLbl="node1" presStyleIdx="4" presStyleCnt="5">
        <dgm:presLayoutVars>
          <dgm:chMax val="0"/>
          <dgm:chPref val="0"/>
          <dgm:bulletEnabled val="1"/>
        </dgm:presLayoutVars>
      </dgm:prSet>
      <dgm:spPr/>
      <dgm:t>
        <a:bodyPr/>
        <a:lstStyle/>
        <a:p>
          <a:endParaRPr lang="en-US"/>
        </a:p>
      </dgm:t>
    </dgm:pt>
  </dgm:ptLst>
  <dgm:cxnLst>
    <dgm:cxn modelId="{69A785E1-135B-4329-91E4-165A8BB44EE1}" srcId="{08CCB56A-EDE1-4C3C-969E-06B32E96716E}" destId="{AF86C7F8-517D-4712-B4D4-FAEA6DC1BA8D}" srcOrd="0" destOrd="0" parTransId="{D9213A97-3F99-440B-815A-9B33D9BCE614}" sibTransId="{F6678313-16BD-41CD-B976-48627A490F45}"/>
    <dgm:cxn modelId="{1AEB4B9D-E458-493D-A494-E947C5F986DF}" type="presOf" srcId="{863603C3-3E26-4B2D-8BF0-E6415C9735C1}" destId="{DDD1C2CA-4095-491D-9C3C-BB0C76F06A1B}" srcOrd="0" destOrd="0" presId="urn:microsoft.com/office/officeart/2005/8/layout/chevron1"/>
    <dgm:cxn modelId="{F11053EE-204B-4B86-AFC2-6B1947427959}" type="presOf" srcId="{3A79791B-A8B7-4AE0-80D3-D5452004D0F6}" destId="{E0E91759-FD8C-44C7-AFBB-FFCB1E85F286}" srcOrd="0" destOrd="0" presId="urn:microsoft.com/office/officeart/2005/8/layout/chevron1"/>
    <dgm:cxn modelId="{02FAC6F7-81B2-49BD-8238-B0B5B690450D}" type="presOf" srcId="{34E858FA-65F8-490C-932C-4A984322BD2D}" destId="{A9BEED3E-0AF8-44FC-94FE-90AC1E28FD0A}" srcOrd="0" destOrd="0" presId="urn:microsoft.com/office/officeart/2005/8/layout/chevron1"/>
    <dgm:cxn modelId="{22166FFC-6BA1-461A-9439-ED47DD998099}" type="presOf" srcId="{AF86C7F8-517D-4712-B4D4-FAEA6DC1BA8D}" destId="{D66A5B37-EDC8-43D3-9BE5-F127D4E5B550}" srcOrd="0" destOrd="0" presId="urn:microsoft.com/office/officeart/2005/8/layout/chevron1"/>
    <dgm:cxn modelId="{4739BF8A-78FB-45CC-B6F3-261A0AF51063}" srcId="{08CCB56A-EDE1-4C3C-969E-06B32E96716E}" destId="{0A45D3D0-C327-4B9C-8D86-1263D60A0154}" srcOrd="2" destOrd="0" parTransId="{0B425949-A08F-4FAE-97E4-12AE04C6B28B}" sibTransId="{D29628DB-9812-485B-954A-ACCE0764A7E6}"/>
    <dgm:cxn modelId="{9EC64AAB-A1E7-472B-9C4A-7C96F95A7BA7}" srcId="{08CCB56A-EDE1-4C3C-969E-06B32E96716E}" destId="{34E858FA-65F8-490C-932C-4A984322BD2D}" srcOrd="1" destOrd="0" parTransId="{DD105A63-BC74-447A-873E-6ED4EB2DBF03}" sibTransId="{9FB2CBA9-B21B-41D1-9604-DFEE9E1B5FF3}"/>
    <dgm:cxn modelId="{CA95C594-98D9-4C1F-AE08-558A11FD3A8A}" type="presOf" srcId="{08CCB56A-EDE1-4C3C-969E-06B32E96716E}" destId="{193DC4BA-DB3B-4465-A281-DAB804FD3FD1}" srcOrd="0" destOrd="0" presId="urn:microsoft.com/office/officeart/2005/8/layout/chevron1"/>
    <dgm:cxn modelId="{F85F804F-DC88-46B1-8500-A3F386923A64}" srcId="{08CCB56A-EDE1-4C3C-969E-06B32E96716E}" destId="{3A79791B-A8B7-4AE0-80D3-D5452004D0F6}" srcOrd="3" destOrd="0" parTransId="{5315344A-7DFB-4B63-A104-88C5FEC2B2C0}" sibTransId="{FA0CD369-1BF2-465D-A391-7E826591D8D4}"/>
    <dgm:cxn modelId="{663104E8-614A-49DA-811F-BB14CC74AC06}" srcId="{08CCB56A-EDE1-4C3C-969E-06B32E96716E}" destId="{863603C3-3E26-4B2D-8BF0-E6415C9735C1}" srcOrd="4" destOrd="0" parTransId="{0809D69C-6485-4551-B79C-B66856FC2309}" sibTransId="{A683E1B2-1EF4-47EB-A618-3AE0D0FA1065}"/>
    <dgm:cxn modelId="{AD989049-8739-4AF9-967A-F8F4F1633174}" type="presOf" srcId="{0A45D3D0-C327-4B9C-8D86-1263D60A0154}" destId="{8AC12609-D433-4C46-A93B-4CA6C421B4F5}" srcOrd="0" destOrd="0" presId="urn:microsoft.com/office/officeart/2005/8/layout/chevron1"/>
    <dgm:cxn modelId="{3E3FB336-3140-4870-84D2-615A5F3B6E40}" type="presParOf" srcId="{193DC4BA-DB3B-4465-A281-DAB804FD3FD1}" destId="{D66A5B37-EDC8-43D3-9BE5-F127D4E5B550}" srcOrd="0" destOrd="0" presId="urn:microsoft.com/office/officeart/2005/8/layout/chevron1"/>
    <dgm:cxn modelId="{D9352E77-BC8A-4488-99A9-C8A9C1BAD600}" type="presParOf" srcId="{193DC4BA-DB3B-4465-A281-DAB804FD3FD1}" destId="{9E3C1768-A6C5-458C-8FFB-2933F48DFD3E}" srcOrd="1" destOrd="0" presId="urn:microsoft.com/office/officeart/2005/8/layout/chevron1"/>
    <dgm:cxn modelId="{C699FAB9-5EF8-46D5-A4DE-E10A054F323F}" type="presParOf" srcId="{193DC4BA-DB3B-4465-A281-DAB804FD3FD1}" destId="{A9BEED3E-0AF8-44FC-94FE-90AC1E28FD0A}" srcOrd="2" destOrd="0" presId="urn:microsoft.com/office/officeart/2005/8/layout/chevron1"/>
    <dgm:cxn modelId="{252FDCA8-9E7A-4536-BDA1-2D6CBDA712F8}" type="presParOf" srcId="{193DC4BA-DB3B-4465-A281-DAB804FD3FD1}" destId="{EE086BB4-B90D-4710-9BDE-15050B68130F}" srcOrd="3" destOrd="0" presId="urn:microsoft.com/office/officeart/2005/8/layout/chevron1"/>
    <dgm:cxn modelId="{C7DB04E6-4AFB-4664-87B2-CD95066525DE}" type="presParOf" srcId="{193DC4BA-DB3B-4465-A281-DAB804FD3FD1}" destId="{8AC12609-D433-4C46-A93B-4CA6C421B4F5}" srcOrd="4" destOrd="0" presId="urn:microsoft.com/office/officeart/2005/8/layout/chevron1"/>
    <dgm:cxn modelId="{EDF37A80-F454-4EA8-AF48-C20F1B68C678}" type="presParOf" srcId="{193DC4BA-DB3B-4465-A281-DAB804FD3FD1}" destId="{F8271CFD-AECD-49C2-82AA-BDA0E4234593}" srcOrd="5" destOrd="0" presId="urn:microsoft.com/office/officeart/2005/8/layout/chevron1"/>
    <dgm:cxn modelId="{909CAD9A-E138-4237-996C-85B78062A241}" type="presParOf" srcId="{193DC4BA-DB3B-4465-A281-DAB804FD3FD1}" destId="{E0E91759-FD8C-44C7-AFBB-FFCB1E85F286}" srcOrd="6" destOrd="0" presId="urn:microsoft.com/office/officeart/2005/8/layout/chevron1"/>
    <dgm:cxn modelId="{23E69247-ACE1-4B0A-8AE5-65A414EF8BA5}" type="presParOf" srcId="{193DC4BA-DB3B-4465-A281-DAB804FD3FD1}" destId="{641F1829-16DD-4E59-B6EE-387763900DB7}" srcOrd="7" destOrd="0" presId="urn:microsoft.com/office/officeart/2005/8/layout/chevron1"/>
    <dgm:cxn modelId="{00AE1200-5704-4789-97E1-C6E57FA3698D}" type="presParOf" srcId="{193DC4BA-DB3B-4465-A281-DAB804FD3FD1}" destId="{DDD1C2CA-4095-491D-9C3C-BB0C76F06A1B}"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A5B37-EDC8-43D3-9BE5-F127D4E5B550}">
      <dsp:nvSpPr>
        <dsp:cNvPr id="0" name=""/>
        <dsp:cNvSpPr/>
      </dsp:nvSpPr>
      <dsp:spPr>
        <a:xfrm>
          <a:off x="2232" y="102682"/>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0" u="none" kern="1200" dirty="0" smtClean="0"/>
            <a:t>Problem Definition</a:t>
          </a:r>
          <a:endParaRPr lang="en-US" sz="1900" b="0" u="none" kern="1200" dirty="0"/>
        </a:p>
      </dsp:txBody>
      <dsp:txXfrm>
        <a:off x="399603" y="102682"/>
        <a:ext cx="1192113" cy="794742"/>
      </dsp:txXfrm>
    </dsp:sp>
    <dsp:sp modelId="{A9BEED3E-0AF8-44FC-94FE-90AC1E28FD0A}">
      <dsp:nvSpPr>
        <dsp:cNvPr id="0" name=""/>
        <dsp:cNvSpPr/>
      </dsp:nvSpPr>
      <dsp:spPr>
        <a:xfrm>
          <a:off x="1790402" y="102682"/>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0" u="none" kern="1200" dirty="0" smtClean="0"/>
            <a:t>Study Method</a:t>
          </a:r>
          <a:endParaRPr lang="en-US" sz="1900" b="0" u="none" kern="1200" dirty="0"/>
        </a:p>
      </dsp:txBody>
      <dsp:txXfrm>
        <a:off x="2187773" y="102682"/>
        <a:ext cx="1192113" cy="794742"/>
      </dsp:txXfrm>
    </dsp:sp>
    <dsp:sp modelId="{8AC12609-D433-4C46-A93B-4CA6C421B4F5}">
      <dsp:nvSpPr>
        <dsp:cNvPr id="0" name=""/>
        <dsp:cNvSpPr/>
      </dsp:nvSpPr>
      <dsp:spPr>
        <a:xfrm>
          <a:off x="3578572" y="102682"/>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0" u="none" kern="1200" dirty="0" smtClean="0"/>
            <a:t>Result</a:t>
          </a:r>
          <a:endParaRPr lang="en-US" sz="1900" b="0" u="none" kern="1200" dirty="0"/>
        </a:p>
      </dsp:txBody>
      <dsp:txXfrm>
        <a:off x="3975943" y="102682"/>
        <a:ext cx="1192113" cy="794742"/>
      </dsp:txXfrm>
    </dsp:sp>
    <dsp:sp modelId="{E0E91759-FD8C-44C7-AFBB-FFCB1E85F286}">
      <dsp:nvSpPr>
        <dsp:cNvPr id="0" name=""/>
        <dsp:cNvSpPr/>
      </dsp:nvSpPr>
      <dsp:spPr>
        <a:xfrm>
          <a:off x="5366742" y="102682"/>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0" u="none" kern="1200" dirty="0" smtClean="0"/>
            <a:t>Conclusion</a:t>
          </a:r>
          <a:endParaRPr lang="en-US" sz="1900" b="0" u="none" kern="1200" dirty="0"/>
        </a:p>
      </dsp:txBody>
      <dsp:txXfrm>
        <a:off x="5764113" y="102682"/>
        <a:ext cx="1192113" cy="794742"/>
      </dsp:txXfrm>
    </dsp:sp>
    <dsp:sp modelId="{DDD1C2CA-4095-491D-9C3C-BB0C76F06A1B}">
      <dsp:nvSpPr>
        <dsp:cNvPr id="0" name=""/>
        <dsp:cNvSpPr/>
      </dsp:nvSpPr>
      <dsp:spPr>
        <a:xfrm>
          <a:off x="7154912" y="102682"/>
          <a:ext cx="1986855" cy="794742"/>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b="0" u="none" kern="1200" dirty="0" smtClean="0"/>
            <a:t>Future Work</a:t>
          </a:r>
          <a:endParaRPr lang="en-US" sz="1900" b="0" u="none" kern="1200" dirty="0"/>
        </a:p>
      </dsp:txBody>
      <dsp:txXfrm>
        <a:off x="7552283" y="102682"/>
        <a:ext cx="1192113" cy="794742"/>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590E9-56C1-4FB8-A3C5-BABE3AD1D008}">
      <dsp:nvSpPr>
        <dsp:cNvPr id="0" name=""/>
        <dsp:cNvSpPr/>
      </dsp:nvSpPr>
      <dsp:spPr>
        <a:xfrm>
          <a:off x="0" y="0"/>
          <a:ext cx="7707769" cy="2278050"/>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0033" tIns="86678" rIns="86678" bIns="86678" numCol="1" spcCol="1270" anchor="ctr" anchorCtr="0">
          <a:noAutofit/>
        </a:bodyPr>
        <a:lstStyle/>
        <a:p>
          <a:pPr lvl="0" algn="ctr" defTabSz="2889250">
            <a:lnSpc>
              <a:spcPct val="90000"/>
            </a:lnSpc>
            <a:spcBef>
              <a:spcPct val="0"/>
            </a:spcBef>
            <a:spcAft>
              <a:spcPct val="35000"/>
            </a:spcAft>
          </a:pPr>
          <a:r>
            <a:rPr lang="en-US" sz="6500" kern="1200" dirty="0" smtClean="0"/>
            <a:t>Thank you</a:t>
          </a:r>
          <a:endParaRPr lang="en-US" sz="6500" kern="1200" dirty="0"/>
        </a:p>
      </dsp:txBody>
      <dsp:txXfrm>
        <a:off x="1139025" y="0"/>
        <a:ext cx="5429719" cy="22780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7BF5AE-62D0-4E08-AA0E-92244005211C}" type="datetimeFigureOut">
              <a:rPr lang="en-US" smtClean="0"/>
              <a:pPr/>
              <a:t>11/18/2014</a:t>
            </a:fld>
            <a:endParaRPr 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B5BD05A-5E5D-4801-8318-9EFD25319FF8}" type="slidenum">
              <a:rPr lang="en-US" smtClean="0"/>
              <a:pPr/>
              <a:t>‹#›</a:t>
            </a:fld>
            <a:endParaRPr lang="en-US"/>
          </a:p>
        </p:txBody>
      </p:sp>
    </p:spTree>
    <p:extLst>
      <p:ext uri="{BB962C8B-B14F-4D97-AF65-F5344CB8AC3E}">
        <p14:creationId xmlns:p14="http://schemas.microsoft.com/office/powerpoint/2010/main" val="1433862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Nueces</a:t>
            </a:r>
            <a:r>
              <a:rPr lang="en-US" baseline="0" dirty="0" smtClean="0"/>
              <a:t> Delta is the place where Nueces River meet Nueces Bay. Fresh water flows into the Nueces Delta is provided by the Nueces Overflow Channel, which was built in 2000. The Rincon Bayou Pipeline was built in 2007, which provided controllable fresh water into the delta.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2</a:t>
            </a:fld>
            <a:endParaRPr lang="en-US"/>
          </a:p>
        </p:txBody>
      </p:sp>
    </p:spTree>
    <p:extLst>
      <p:ext uri="{BB962C8B-B14F-4D97-AF65-F5344CB8AC3E}">
        <p14:creationId xmlns:p14="http://schemas.microsoft.com/office/powerpoint/2010/main" val="42475208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 the precipitation</a:t>
            </a:r>
            <a:r>
              <a:rPr lang="en-US" baseline="0" dirty="0" smtClean="0"/>
              <a:t> at Nueces Delta. There are no obvious seasonal rainfall pattern. But a group of dense rainfall events can be found in the fall of 2013, which corresponds to the decrease of downstream salinity.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14</a:t>
            </a:fld>
            <a:endParaRPr lang="en-US"/>
          </a:p>
        </p:txBody>
      </p:sp>
    </p:spTree>
    <p:extLst>
      <p:ext uri="{BB962C8B-B14F-4D97-AF65-F5344CB8AC3E}">
        <p14:creationId xmlns:p14="http://schemas.microsoft.com/office/powerpoint/2010/main" val="32684003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a:t>
            </a:r>
            <a:r>
              <a:rPr lang="en-US" baseline="0" dirty="0" smtClean="0"/>
              <a:t> a plot of wind directions. If the line is more solid, it means that wind in this direction is more frequent. We can see southeast wind is frequent during summer and north wind is more frequent during winter. The ocean salinity was measured at SALT03. In summer, southeast wind will push the fresh water outflow from Nueces River back into the Nueces Bay, which caused the decrease of salinity.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15</a:t>
            </a:fld>
            <a:endParaRPr lang="en-US"/>
          </a:p>
        </p:txBody>
      </p:sp>
    </p:spTree>
    <p:extLst>
      <p:ext uri="{BB962C8B-B14F-4D97-AF65-F5344CB8AC3E}">
        <p14:creationId xmlns:p14="http://schemas.microsoft.com/office/powerpoint/2010/main" val="1588060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 upstream salinity is</a:t>
            </a:r>
            <a:r>
              <a:rPr lang="en-US" baseline="0" dirty="0" smtClean="0"/>
              <a:t> mainly affected by pumping. The downstream salinity is mainly affected by precipitation. The highest salinity was found in the South Lake because the lake has no freshwater inflow. Evaporation makes its salinity high. The background salinity is affected by wind.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16</a:t>
            </a:fld>
            <a:endParaRPr lang="en-US"/>
          </a:p>
        </p:txBody>
      </p:sp>
    </p:spTree>
    <p:extLst>
      <p:ext uri="{BB962C8B-B14F-4D97-AF65-F5344CB8AC3E}">
        <p14:creationId xmlns:p14="http://schemas.microsoft.com/office/powerpoint/2010/main" val="33715390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a:t>
            </a:r>
            <a:r>
              <a:rPr lang="en-US" baseline="0" dirty="0" smtClean="0"/>
              <a:t> analysis above is kind of ideal. The actual case is more complicated. The boundary between water and land is not as clear as the map shows. The inundation area, which changes with time, will be another important factor that affect salinity. It makes our spatial interpolation less reliable.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17</a:t>
            </a:fld>
            <a:endParaRPr lang="en-US"/>
          </a:p>
        </p:txBody>
      </p:sp>
    </p:spTree>
    <p:extLst>
      <p:ext uri="{BB962C8B-B14F-4D97-AF65-F5344CB8AC3E}">
        <p14:creationId xmlns:p14="http://schemas.microsoft.com/office/powerpoint/2010/main" val="556336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In the future,</a:t>
            </a:r>
            <a:r>
              <a:rPr lang="en-US" baseline="0" dirty="0" smtClean="0"/>
              <a:t> we will use hydrodynamic model to quantitatively study the variation of salinity. We will include more natural forces that could affect salinity such tide, infiltration and </a:t>
            </a:r>
            <a:r>
              <a:rPr lang="en-US" baseline="0" dirty="0" err="1" smtClean="0"/>
              <a:t>evapotranspiration</a:t>
            </a:r>
            <a:r>
              <a:rPr lang="en-US" baseline="0" dirty="0" smtClean="0"/>
              <a:t>. We will also test different pump settings because it has been shown that the pump plays an important role in reducing salinity.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18</a:t>
            </a:fld>
            <a:endParaRPr lang="en-US"/>
          </a:p>
        </p:txBody>
      </p:sp>
    </p:spTree>
    <p:extLst>
      <p:ext uri="{BB962C8B-B14F-4D97-AF65-F5344CB8AC3E}">
        <p14:creationId xmlns:p14="http://schemas.microsoft.com/office/powerpoint/2010/main" val="8048117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a:t>
            </a:r>
            <a:r>
              <a:rPr lang="en-US" baseline="0" dirty="0" smtClean="0"/>
              <a:t> upstream dam reduced fresh water flows into Nueces Delta, which caused high salinity and loss of species. Currently fresh water is being pumped from upstream into Nueces Delta, but the open and close of the pump is random. We would like to know when and where is fresh water needed? How much fresh water is needed so that we can operate the pump more efficient.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3</a:t>
            </a:fld>
            <a:endParaRPr lang="en-US"/>
          </a:p>
        </p:txBody>
      </p:sp>
    </p:spTree>
    <p:extLst>
      <p:ext uri="{BB962C8B-B14F-4D97-AF65-F5344CB8AC3E}">
        <p14:creationId xmlns:p14="http://schemas.microsoft.com/office/powerpoint/2010/main" val="28070094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The goal of this project is to study the spatial and temporal distribution of salinity,</a:t>
            </a:r>
            <a:r>
              <a:rPr lang="en-US" baseline="0" dirty="0" smtClean="0"/>
              <a:t> investigate the effect of pumping and other factors on salinity so that we know how salinity changes in Nueces Delta. Our long term goal is… Our ultimate goal is…</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4</a:t>
            </a:fld>
            <a:endParaRPr lang="en-US"/>
          </a:p>
        </p:txBody>
      </p:sp>
    </p:spTree>
    <p:extLst>
      <p:ext uri="{BB962C8B-B14F-4D97-AF65-F5344CB8AC3E}">
        <p14:creationId xmlns:p14="http://schemas.microsoft.com/office/powerpoint/2010/main" val="3766737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 the elevation of Nueces Delta</a:t>
            </a:r>
            <a:r>
              <a:rPr lang="en-US" baseline="0" dirty="0" smtClean="0"/>
              <a:t> and the 14 spots where salinity data was acquired. The interpolation is based on these spots.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7</a:t>
            </a:fld>
            <a:endParaRPr lang="en-US"/>
          </a:p>
        </p:txBody>
      </p:sp>
    </p:spTree>
    <p:extLst>
      <p:ext uri="{BB962C8B-B14F-4D97-AF65-F5344CB8AC3E}">
        <p14:creationId xmlns:p14="http://schemas.microsoft.com/office/powerpoint/2010/main" val="8179190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 the salinity distribution on Aug. 2012 in </a:t>
            </a:r>
            <a:r>
              <a:rPr lang="en-US" dirty="0" err="1" smtClean="0"/>
              <a:t>psu</a:t>
            </a:r>
            <a:r>
              <a:rPr lang="en-US" dirty="0" smtClean="0"/>
              <a:t> (practical</a:t>
            </a:r>
            <a:r>
              <a:rPr lang="en-US" baseline="0" dirty="0" smtClean="0"/>
              <a:t> salinity unit). Red means low salinity and green means high salinity.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8</a:t>
            </a:fld>
            <a:endParaRPr lang="en-US"/>
          </a:p>
        </p:txBody>
      </p:sp>
    </p:spTree>
    <p:extLst>
      <p:ext uri="{BB962C8B-B14F-4D97-AF65-F5344CB8AC3E}">
        <p14:creationId xmlns:p14="http://schemas.microsoft.com/office/powerpoint/2010/main" val="38352185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 the salinity</a:t>
            </a:r>
            <a:r>
              <a:rPr lang="en-US" baseline="0" dirty="0" smtClean="0"/>
              <a:t> in Nov. 2012. Generally the salinity increased over the entire delta. But relatively high and low salinity regions remained the same. The highest salinity was not observed in Nueces Bay but in South Lake.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9</a:t>
            </a:fld>
            <a:endParaRPr lang="en-US"/>
          </a:p>
        </p:txBody>
      </p:sp>
    </p:spTree>
    <p:extLst>
      <p:ext uri="{BB962C8B-B14F-4D97-AF65-F5344CB8AC3E}">
        <p14:creationId xmlns:p14="http://schemas.microsoft.com/office/powerpoint/2010/main" val="1863539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When it comes to May of 2013, the salinity increased further. A big</a:t>
            </a:r>
            <a:r>
              <a:rPr lang="en-US" baseline="0" dirty="0" smtClean="0"/>
              <a:t> portion of Nueces Delta had a salinity higher than the ocean.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10</a:t>
            </a:fld>
            <a:endParaRPr lang="en-US"/>
          </a:p>
        </p:txBody>
      </p:sp>
    </p:spTree>
    <p:extLst>
      <p:ext uri="{BB962C8B-B14F-4D97-AF65-F5344CB8AC3E}">
        <p14:creationId xmlns:p14="http://schemas.microsoft.com/office/powerpoint/2010/main" val="4009655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 the plot</a:t>
            </a:r>
            <a:r>
              <a:rPr lang="en-US" baseline="0" dirty="0" smtClean="0"/>
              <a:t> of salinity </a:t>
            </a:r>
            <a:r>
              <a:rPr lang="en-US" baseline="0" dirty="0" err="1" smtClean="0"/>
              <a:t>vs</a:t>
            </a:r>
            <a:r>
              <a:rPr lang="en-US" baseline="0" dirty="0" smtClean="0"/>
              <a:t> time at each measuring spot. At upstream spots (nueces1 through 6), salinity increased significantly in spring of 2013. At downstream spots, the salinity is relatively stable with time. But a sharp decrease can be found in the fall of 2013. The ocean salinity is similar to downstream salinity. But a decrease in ocean salinity can be found in summer.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11</a:t>
            </a:fld>
            <a:endParaRPr lang="en-US"/>
          </a:p>
        </p:txBody>
      </p:sp>
    </p:spTree>
    <p:extLst>
      <p:ext uri="{BB962C8B-B14F-4D97-AF65-F5344CB8AC3E}">
        <p14:creationId xmlns:p14="http://schemas.microsoft.com/office/powerpoint/2010/main" val="10074035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en-US" dirty="0" smtClean="0"/>
              <a:t>This is the pump</a:t>
            </a:r>
            <a:r>
              <a:rPr lang="en-US" baseline="0" dirty="0" smtClean="0"/>
              <a:t> discharge. As we mentioned before, the pump is open randomly. It was closed for a long time during spring of 2013, which corresponded to the increase of upstream salinity. </a:t>
            </a:r>
            <a:endParaRPr lang="en-US" dirty="0"/>
          </a:p>
        </p:txBody>
      </p:sp>
      <p:sp>
        <p:nvSpPr>
          <p:cNvPr id="4" name="灯片编号占位符 3"/>
          <p:cNvSpPr>
            <a:spLocks noGrp="1"/>
          </p:cNvSpPr>
          <p:nvPr>
            <p:ph type="sldNum" sz="quarter" idx="10"/>
          </p:nvPr>
        </p:nvSpPr>
        <p:spPr/>
        <p:txBody>
          <a:bodyPr/>
          <a:lstStyle/>
          <a:p>
            <a:fld id="{8B5BD05A-5E5D-4801-8318-9EFD25319FF8}" type="slidenum">
              <a:rPr lang="en-US" smtClean="0"/>
              <a:pPr/>
              <a:t>13</a:t>
            </a:fld>
            <a:endParaRPr lang="en-US"/>
          </a:p>
        </p:txBody>
      </p:sp>
    </p:spTree>
    <p:extLst>
      <p:ext uri="{BB962C8B-B14F-4D97-AF65-F5344CB8AC3E}">
        <p14:creationId xmlns:p14="http://schemas.microsoft.com/office/powerpoint/2010/main" val="1496119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pPr/>
              <a:t>2014/11/18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pPr/>
              <a:t>2014/11/18</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pPr/>
              <a:t>‹#›</a:t>
            </a:fld>
            <a:endParaRPr lang="zh-CN" alt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 Id="rId9"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 Id="rId9"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6.jpeg"/><Relationship Id="rId7" Type="http://schemas.openxmlformats.org/officeDocument/2006/relationships/diagramColors" Target="../diagrams/colors16.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2.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eg"/><Relationship Id="rId4" Type="http://schemas.openxmlformats.org/officeDocument/2006/relationships/diagramLayout" Target="../diagrams/layout1.xml"/><Relationship Id="rId9" Type="http://schemas.openxmlformats.org/officeDocument/2006/relationships/image" Target="../media/image2.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 Id="rId9" Type="http://schemas.openxmlformats.org/officeDocument/2006/relationships/image" Target="../media/image6.jpeg"/></Relationships>
</file>

<file path=ppt/slides/_rels/slide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7.jpeg"/><Relationship Id="rId7" Type="http://schemas.openxmlformats.org/officeDocument/2006/relationships/diagramColors" Target="../diagrams/colors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8.jpeg"/></Relationships>
</file>

<file path=ppt/slides/_rels/slide9.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en-US" dirty="0" smtClean="0"/>
              <a:t>Salinity Distribution of Nueces Delta</a:t>
            </a:r>
            <a:endParaRPr lang="en-US" dirty="0"/>
          </a:p>
        </p:txBody>
      </p:sp>
      <p:sp>
        <p:nvSpPr>
          <p:cNvPr id="3" name="副标题 2"/>
          <p:cNvSpPr>
            <a:spLocks noGrp="1"/>
          </p:cNvSpPr>
          <p:nvPr>
            <p:ph type="subTitle" idx="1"/>
          </p:nvPr>
        </p:nvSpPr>
        <p:spPr/>
        <p:txBody>
          <a:bodyPr/>
          <a:lstStyle/>
          <a:p>
            <a:r>
              <a:rPr lang="en-US" dirty="0" err="1" smtClean="0"/>
              <a:t>Zhi</a:t>
            </a:r>
            <a:r>
              <a:rPr lang="en-US" dirty="0" smtClean="0"/>
              <a:t> Li</a:t>
            </a:r>
          </a:p>
          <a:p>
            <a:r>
              <a:rPr lang="en-US" dirty="0" smtClean="0"/>
              <a:t>11/18/2014</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28596" y="1285860"/>
            <a:ext cx="8072494" cy="461665"/>
          </a:xfrm>
          <a:prstGeom prst="rect">
            <a:avLst/>
          </a:prstGeom>
          <a:noFill/>
        </p:spPr>
        <p:txBody>
          <a:bodyPr wrap="square" rtlCol="0">
            <a:spAutoFit/>
          </a:bodyPr>
          <a:lstStyle/>
          <a:p>
            <a:r>
              <a:rPr lang="en-US" sz="2400" dirty="0" smtClean="0"/>
              <a:t>Salinity Distribution on May 2013 (Green = high salinity)</a:t>
            </a:r>
          </a:p>
        </p:txBody>
      </p:sp>
      <p:pic>
        <p:nvPicPr>
          <p:cNvPr id="6" name="图片 5" descr="salinity1305.jpg"/>
          <p:cNvPicPr>
            <a:picLocks noChangeAspect="1"/>
          </p:cNvPicPr>
          <p:nvPr/>
        </p:nvPicPr>
        <p:blipFill>
          <a:blip r:embed="rId8"/>
          <a:stretch>
            <a:fillRect/>
          </a:stretch>
        </p:blipFill>
        <p:spPr>
          <a:xfrm>
            <a:off x="0" y="1944806"/>
            <a:ext cx="9144000" cy="49131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图片 2" descr="Salinity_by_site_interpolate.jpg"/>
          <p:cNvPicPr>
            <a:picLocks noChangeAspect="1"/>
          </p:cNvPicPr>
          <p:nvPr/>
        </p:nvPicPr>
        <p:blipFill>
          <a:blip r:embed="rId8"/>
          <a:stretch>
            <a:fillRect/>
          </a:stretch>
        </p:blipFill>
        <p:spPr>
          <a:xfrm>
            <a:off x="0" y="1332165"/>
            <a:ext cx="9144000" cy="5525835"/>
          </a:xfrm>
          <a:prstGeom prst="rect">
            <a:avLst/>
          </a:prstGeom>
        </p:spPr>
      </p:pic>
      <p:pic>
        <p:nvPicPr>
          <p:cNvPr id="5" name="图片 4" descr="Salinity_Background.jpg"/>
          <p:cNvPicPr>
            <a:picLocks noChangeAspect="1"/>
          </p:cNvPicPr>
          <p:nvPr/>
        </p:nvPicPr>
        <p:blipFill>
          <a:blip r:embed="rId9"/>
          <a:stretch>
            <a:fillRect/>
          </a:stretch>
        </p:blipFill>
        <p:spPr>
          <a:xfrm>
            <a:off x="4786314" y="1364843"/>
            <a:ext cx="3428992" cy="27070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57158" y="1285860"/>
            <a:ext cx="8572560" cy="4622804"/>
          </a:xfrm>
          <a:prstGeom prst="rect">
            <a:avLst/>
          </a:prstGeom>
          <a:noFill/>
        </p:spPr>
        <p:txBody>
          <a:bodyPr wrap="square" rtlCol="0">
            <a:spAutoFit/>
          </a:bodyPr>
          <a:lstStyle/>
          <a:p>
            <a:pPr marL="342900" indent="-342900">
              <a:spcBef>
                <a:spcPct val="20000"/>
              </a:spcBef>
              <a:buFont typeface="Arial" pitchFamily="34" charset="0"/>
            </a:pPr>
            <a:r>
              <a:rPr lang="en-US" sz="3200" dirty="0" smtClean="0"/>
              <a:t>Findings:</a:t>
            </a:r>
          </a:p>
          <a:p>
            <a:pPr marL="342900" indent="-342900">
              <a:spcBef>
                <a:spcPct val="20000"/>
              </a:spcBef>
              <a:buFont typeface="Arial" pitchFamily="34" charset="0"/>
              <a:buChar char="•"/>
            </a:pPr>
            <a:r>
              <a:rPr lang="en-US" sz="3200" dirty="0" smtClean="0"/>
              <a:t> Increased salinity at upstream stations in spring</a:t>
            </a:r>
          </a:p>
          <a:p>
            <a:pPr marL="342900" indent="-342900">
              <a:spcBef>
                <a:spcPct val="20000"/>
              </a:spcBef>
              <a:buFont typeface="Arial" pitchFamily="34" charset="0"/>
              <a:buChar char="•"/>
            </a:pPr>
            <a:r>
              <a:rPr lang="en-US" sz="3200" dirty="0" smtClean="0"/>
              <a:t> Stable salinity at downstream stations</a:t>
            </a:r>
          </a:p>
          <a:p>
            <a:pPr marL="342900" indent="-342900">
              <a:spcBef>
                <a:spcPct val="20000"/>
              </a:spcBef>
              <a:buFont typeface="Arial" pitchFamily="34" charset="0"/>
              <a:buChar char="•"/>
            </a:pPr>
            <a:r>
              <a:rPr lang="en-US" sz="3200" dirty="0" smtClean="0"/>
              <a:t> Salinity at South Lake higher than ocean</a:t>
            </a:r>
          </a:p>
          <a:p>
            <a:pPr marL="342900" indent="-342900">
              <a:spcBef>
                <a:spcPct val="20000"/>
              </a:spcBef>
              <a:buFont typeface="Arial" pitchFamily="34" charset="0"/>
              <a:buChar char="•"/>
            </a:pPr>
            <a:r>
              <a:rPr lang="en-US" sz="3200" dirty="0" smtClean="0"/>
              <a:t> Decrease of salinity on fall 2013</a:t>
            </a:r>
          </a:p>
          <a:p>
            <a:pPr marL="342900" indent="-342900">
              <a:spcBef>
                <a:spcPct val="20000"/>
              </a:spcBef>
              <a:buFont typeface="Arial" pitchFamily="34" charset="0"/>
              <a:buChar char="•"/>
            </a:pPr>
            <a:r>
              <a:rPr lang="en-US" sz="3200" dirty="0" smtClean="0"/>
              <a:t> Decrease of ocean salinity in summer</a:t>
            </a:r>
          </a:p>
          <a:p>
            <a:endParaRPr lang="en-US" sz="3200" dirty="0" smtClean="0"/>
          </a:p>
          <a:p>
            <a:pPr marL="342900" indent="-342900">
              <a:spcBef>
                <a:spcPct val="20000"/>
              </a:spcBef>
              <a:buFont typeface="Arial" pitchFamily="34" charset="0"/>
            </a:pPr>
            <a:r>
              <a:rPr lang="en-US" sz="3200" dirty="0" smtClean="0"/>
              <a:t>What causes variation of salinity?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Pump Discharge.jpg"/>
          <p:cNvPicPr>
            <a:picLocks noChangeAspect="1"/>
          </p:cNvPicPr>
          <p:nvPr/>
        </p:nvPicPr>
        <p:blipFill>
          <a:blip r:embed="rId8"/>
          <a:stretch>
            <a:fillRect/>
          </a:stretch>
        </p:blipFill>
        <p:spPr>
          <a:xfrm>
            <a:off x="1214414" y="2571744"/>
            <a:ext cx="6525453" cy="3705230"/>
          </a:xfrm>
          <a:prstGeom prst="rect">
            <a:avLst/>
          </a:prstGeom>
        </p:spPr>
      </p:pic>
      <p:sp>
        <p:nvSpPr>
          <p:cNvPr id="6" name="TextBox 5"/>
          <p:cNvSpPr txBox="1"/>
          <p:nvPr/>
        </p:nvSpPr>
        <p:spPr>
          <a:xfrm>
            <a:off x="571472" y="1538575"/>
            <a:ext cx="8001056" cy="461665"/>
          </a:xfrm>
          <a:prstGeom prst="rect">
            <a:avLst/>
          </a:prstGeom>
          <a:noFill/>
        </p:spPr>
        <p:txBody>
          <a:bodyPr wrap="square" rtlCol="0">
            <a:spAutoFit/>
          </a:bodyPr>
          <a:lstStyle/>
          <a:p>
            <a:r>
              <a:rPr lang="en-US" altLang="zh-CN" sz="2400" dirty="0" smtClean="0"/>
              <a:t>Pump open/close                                                    Salinity low/high</a:t>
            </a:r>
            <a:endParaRPr lang="en-US" sz="2400" dirty="0"/>
          </a:p>
        </p:txBody>
      </p:sp>
      <p:sp>
        <p:nvSpPr>
          <p:cNvPr id="7" name="左右箭头 6"/>
          <p:cNvSpPr/>
          <p:nvPr/>
        </p:nvSpPr>
        <p:spPr>
          <a:xfrm>
            <a:off x="3071802" y="1610013"/>
            <a:ext cx="3000396" cy="357190"/>
          </a:xfrm>
          <a:prstGeom prst="leftRightArrow">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Rain.jpg"/>
          <p:cNvPicPr>
            <a:picLocks noChangeAspect="1"/>
          </p:cNvPicPr>
          <p:nvPr/>
        </p:nvPicPr>
        <p:blipFill>
          <a:blip r:embed="rId8"/>
          <a:stretch>
            <a:fillRect/>
          </a:stretch>
        </p:blipFill>
        <p:spPr>
          <a:xfrm>
            <a:off x="1142976" y="2659291"/>
            <a:ext cx="6724646" cy="4055857"/>
          </a:xfrm>
          <a:prstGeom prst="rect">
            <a:avLst/>
          </a:prstGeom>
        </p:spPr>
      </p:pic>
      <p:sp>
        <p:nvSpPr>
          <p:cNvPr id="6" name="TextBox 5"/>
          <p:cNvSpPr txBox="1"/>
          <p:nvPr/>
        </p:nvSpPr>
        <p:spPr>
          <a:xfrm>
            <a:off x="571472" y="1071546"/>
            <a:ext cx="8072494" cy="1446550"/>
          </a:xfrm>
          <a:prstGeom prst="rect">
            <a:avLst/>
          </a:prstGeom>
          <a:noFill/>
        </p:spPr>
        <p:txBody>
          <a:bodyPr wrap="square" rtlCol="0">
            <a:spAutoFit/>
          </a:bodyPr>
          <a:lstStyle/>
          <a:p>
            <a:r>
              <a:rPr lang="en-US" sz="3200" dirty="0" smtClean="0"/>
              <a:t>Precipitation [mm/hr]</a:t>
            </a:r>
          </a:p>
          <a:p>
            <a:pPr>
              <a:buFont typeface="Arial" pitchFamily="34" charset="0"/>
              <a:buChar char="•"/>
            </a:pPr>
            <a:r>
              <a:rPr lang="en-US" sz="2800" dirty="0" smtClean="0"/>
              <a:t> Dense rainfall events lead to decreased salinity</a:t>
            </a:r>
          </a:p>
          <a:p>
            <a:pPr>
              <a:buFont typeface="Arial" pitchFamily="34" charset="0"/>
              <a:buChar char="•"/>
            </a:pPr>
            <a:r>
              <a:rPr lang="en-US" sz="2800" dirty="0" smtClean="0"/>
              <a:t> Seasonal pattern of rainfall events remain unclear</a:t>
            </a:r>
            <a:endParaRPr 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71472" y="1000108"/>
            <a:ext cx="8072494" cy="1384995"/>
          </a:xfrm>
          <a:prstGeom prst="rect">
            <a:avLst/>
          </a:prstGeom>
          <a:noFill/>
        </p:spPr>
        <p:txBody>
          <a:bodyPr wrap="square" rtlCol="0">
            <a:spAutoFit/>
          </a:bodyPr>
          <a:lstStyle/>
          <a:p>
            <a:r>
              <a:rPr lang="en-US" altLang="zh-CN" sz="2800" dirty="0" smtClean="0"/>
              <a:t>Wind Pattern</a:t>
            </a:r>
          </a:p>
          <a:p>
            <a:pPr>
              <a:buFont typeface="Arial" pitchFamily="34" charset="0"/>
              <a:buChar char="•"/>
            </a:pPr>
            <a:r>
              <a:rPr lang="en-US" sz="2800" dirty="0" smtClean="0"/>
              <a:t> Southeast wind dominates in summer</a:t>
            </a:r>
          </a:p>
          <a:p>
            <a:pPr>
              <a:buFont typeface="Arial" pitchFamily="34" charset="0"/>
              <a:buChar char="•"/>
            </a:pPr>
            <a:r>
              <a:rPr lang="en-US" sz="2800" dirty="0" smtClean="0"/>
              <a:t> North wind dominates in winter</a:t>
            </a:r>
          </a:p>
        </p:txBody>
      </p:sp>
      <p:pic>
        <p:nvPicPr>
          <p:cNvPr id="8" name="图片 7" descr="wind_big_font.jpg"/>
          <p:cNvPicPr>
            <a:picLocks noChangeAspect="1"/>
          </p:cNvPicPr>
          <p:nvPr/>
        </p:nvPicPr>
        <p:blipFill>
          <a:blip r:embed="rId8"/>
          <a:stretch>
            <a:fillRect/>
          </a:stretch>
        </p:blipFill>
        <p:spPr>
          <a:xfrm>
            <a:off x="857224" y="2411398"/>
            <a:ext cx="7358114" cy="4446602"/>
          </a:xfrm>
          <a:prstGeom prst="rect">
            <a:avLst/>
          </a:prstGeom>
        </p:spPr>
      </p:pic>
      <p:pic>
        <p:nvPicPr>
          <p:cNvPr id="6" name="图片 5" descr="salt03.jpg"/>
          <p:cNvPicPr>
            <a:picLocks noChangeAspect="1"/>
          </p:cNvPicPr>
          <p:nvPr/>
        </p:nvPicPr>
        <p:blipFill>
          <a:blip r:embed="rId9"/>
          <a:stretch>
            <a:fillRect/>
          </a:stretch>
        </p:blipFill>
        <p:spPr>
          <a:xfrm>
            <a:off x="857224" y="3971925"/>
            <a:ext cx="4038600" cy="2886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357298"/>
            <a:ext cx="8472518" cy="4768865"/>
          </a:xfrm>
        </p:spPr>
        <p:txBody>
          <a:bodyPr>
            <a:normAutofit/>
          </a:bodyPr>
          <a:lstStyle/>
          <a:p>
            <a:pPr>
              <a:buNone/>
            </a:pPr>
            <a:r>
              <a:rPr lang="en-US" dirty="0" smtClean="0"/>
              <a:t>Upstream Salinity is:</a:t>
            </a:r>
          </a:p>
          <a:p>
            <a:r>
              <a:rPr lang="en-US" dirty="0" smtClean="0"/>
              <a:t>Mainly affected by pumping</a:t>
            </a:r>
          </a:p>
          <a:p>
            <a:pPr>
              <a:buNone/>
            </a:pPr>
            <a:r>
              <a:rPr lang="en-US" dirty="0" smtClean="0"/>
              <a:t>Downstream Salinity is:</a:t>
            </a:r>
          </a:p>
          <a:p>
            <a:r>
              <a:rPr lang="en-US" dirty="0" smtClean="0"/>
              <a:t>Mainly affected by precipitation</a:t>
            </a:r>
          </a:p>
          <a:p>
            <a:r>
              <a:rPr lang="en-US" dirty="0" smtClean="0"/>
              <a:t>Highest in South Lake – no inflow + evaporation</a:t>
            </a:r>
          </a:p>
          <a:p>
            <a:pPr>
              <a:buNone/>
            </a:pPr>
            <a:r>
              <a:rPr lang="en-US" dirty="0" smtClean="0"/>
              <a:t>Background Salinity is:</a:t>
            </a:r>
          </a:p>
          <a:p>
            <a:r>
              <a:rPr lang="en-US" dirty="0" smtClean="0"/>
              <a:t>Affected by wind – show seasonal variation</a:t>
            </a:r>
          </a:p>
          <a:p>
            <a:endParaRPr lang="en-US" dirty="0" smtClean="0"/>
          </a:p>
        </p:txBody>
      </p:sp>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fig6.jpg"/>
          <p:cNvPicPr>
            <a:picLocks noChangeAspect="1"/>
          </p:cNvPicPr>
          <p:nvPr/>
        </p:nvPicPr>
        <p:blipFill>
          <a:blip r:embed="rId3"/>
          <a:stretch>
            <a:fillRect/>
          </a:stretch>
        </p:blipFill>
        <p:spPr>
          <a:xfrm>
            <a:off x="1142976" y="2865694"/>
            <a:ext cx="6858016" cy="3992306"/>
          </a:xfrm>
          <a:prstGeom prst="rect">
            <a:avLst/>
          </a:prstGeom>
        </p:spPr>
      </p:pic>
      <p:sp>
        <p:nvSpPr>
          <p:cNvPr id="3" name="内容占位符 2"/>
          <p:cNvSpPr>
            <a:spLocks noGrp="1"/>
          </p:cNvSpPr>
          <p:nvPr>
            <p:ph idx="1"/>
          </p:nvPr>
        </p:nvSpPr>
        <p:spPr>
          <a:xfrm>
            <a:off x="771556" y="1046177"/>
            <a:ext cx="8229600" cy="4525963"/>
          </a:xfrm>
        </p:spPr>
        <p:txBody>
          <a:bodyPr>
            <a:normAutofit/>
          </a:bodyPr>
          <a:lstStyle/>
          <a:p>
            <a:pPr>
              <a:buNone/>
            </a:pPr>
            <a:r>
              <a:rPr lang="en-US" dirty="0" smtClean="0"/>
              <a:t>Actual situation more complex:</a:t>
            </a:r>
          </a:p>
          <a:p>
            <a:r>
              <a:rPr lang="en-US" dirty="0" smtClean="0"/>
              <a:t>Water – land boundary is subtle</a:t>
            </a:r>
          </a:p>
          <a:p>
            <a:r>
              <a:rPr lang="en-US" dirty="0" smtClean="0"/>
              <a:t>Insufficient knowledge about inundation</a:t>
            </a:r>
            <a:endParaRPr lang="en-US" dirty="0"/>
          </a:p>
        </p:txBody>
      </p:sp>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en-US" dirty="0" smtClean="0"/>
              <a:t>Hydrodynamic model of Nueces Delta</a:t>
            </a:r>
          </a:p>
          <a:p>
            <a:r>
              <a:rPr lang="en-US" dirty="0" smtClean="0"/>
              <a:t>Use FREHD developed in CRWR</a:t>
            </a:r>
          </a:p>
          <a:p>
            <a:r>
              <a:rPr lang="en-US" dirty="0" smtClean="0"/>
              <a:t>Quantitatively study variation of salinity</a:t>
            </a:r>
          </a:p>
          <a:p>
            <a:r>
              <a:rPr lang="en-US" dirty="0" smtClean="0"/>
              <a:t>Model more natural forces (e.g. Infiltration, </a:t>
            </a:r>
            <a:r>
              <a:rPr lang="en-US" dirty="0" err="1" smtClean="0"/>
              <a:t>Evapotranspiration</a:t>
            </a:r>
            <a:r>
              <a:rPr lang="en-US" dirty="0" smtClean="0"/>
              <a:t>, Tide)</a:t>
            </a:r>
          </a:p>
          <a:p>
            <a:r>
              <a:rPr lang="en-US" dirty="0" smtClean="0"/>
              <a:t>Test effect of different pump location/open time/flow rate</a:t>
            </a:r>
          </a:p>
        </p:txBody>
      </p:sp>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图示 2"/>
          <p:cNvGraphicFramePr/>
          <p:nvPr/>
        </p:nvGraphicFramePr>
        <p:xfrm>
          <a:off x="785786" y="2571744"/>
          <a:ext cx="7715304" cy="227805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noGrp="1"/>
          </p:cNvGraphicFramePr>
          <p:nvPr>
            <p:ph idx="1"/>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500034" y="1000108"/>
            <a:ext cx="6000792" cy="523220"/>
          </a:xfrm>
          <a:prstGeom prst="rect">
            <a:avLst/>
          </a:prstGeom>
          <a:noFill/>
        </p:spPr>
        <p:txBody>
          <a:bodyPr wrap="square" rtlCol="0">
            <a:spAutoFit/>
          </a:bodyPr>
          <a:lstStyle/>
          <a:p>
            <a:r>
              <a:rPr lang="en-US" sz="2800" dirty="0" smtClean="0"/>
              <a:t>Nueces Delta</a:t>
            </a:r>
            <a:endParaRPr lang="en-US" sz="2800" dirty="0"/>
          </a:p>
        </p:txBody>
      </p:sp>
      <p:pic>
        <p:nvPicPr>
          <p:cNvPr id="6" name="图片 5" descr="fig1.jpg"/>
          <p:cNvPicPr>
            <a:picLocks noChangeAspect="1"/>
          </p:cNvPicPr>
          <p:nvPr/>
        </p:nvPicPr>
        <p:blipFill>
          <a:blip r:embed="rId8"/>
          <a:stretch>
            <a:fillRect/>
          </a:stretch>
        </p:blipFill>
        <p:spPr>
          <a:xfrm>
            <a:off x="0" y="1577566"/>
            <a:ext cx="9144000" cy="3702867"/>
          </a:xfrm>
          <a:prstGeom prst="rect">
            <a:avLst/>
          </a:prstGeom>
        </p:spPr>
      </p:pic>
      <p:pic>
        <p:nvPicPr>
          <p:cNvPr id="7" name="图片 6" descr="fig2.jpg"/>
          <p:cNvPicPr>
            <a:picLocks noChangeAspect="1"/>
          </p:cNvPicPr>
          <p:nvPr/>
        </p:nvPicPr>
        <p:blipFill>
          <a:blip r:embed="rId9"/>
          <a:stretch>
            <a:fillRect/>
          </a:stretch>
        </p:blipFill>
        <p:spPr>
          <a:xfrm>
            <a:off x="0" y="1738116"/>
            <a:ext cx="9144000" cy="5119884"/>
          </a:xfrm>
          <a:prstGeom prst="rect">
            <a:avLst/>
          </a:prstGeom>
        </p:spPr>
      </p:pic>
      <p:pic>
        <p:nvPicPr>
          <p:cNvPr id="8" name="图片 7" descr="fig3.jpg"/>
          <p:cNvPicPr>
            <a:picLocks noChangeAspect="1"/>
          </p:cNvPicPr>
          <p:nvPr/>
        </p:nvPicPr>
        <p:blipFill>
          <a:blip r:embed="rId10"/>
          <a:stretch>
            <a:fillRect/>
          </a:stretch>
        </p:blipFill>
        <p:spPr>
          <a:xfrm>
            <a:off x="428596" y="2214554"/>
            <a:ext cx="8001056" cy="46434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8596" y="1428736"/>
            <a:ext cx="8229600" cy="5000660"/>
          </a:xfrm>
        </p:spPr>
        <p:txBody>
          <a:bodyPr>
            <a:normAutofit fontScale="85000" lnSpcReduction="10000"/>
          </a:bodyPr>
          <a:lstStyle/>
          <a:p>
            <a:pPr>
              <a:buNone/>
            </a:pPr>
            <a:r>
              <a:rPr lang="en-US" altLang="zh-CN" dirty="0" smtClean="0"/>
              <a:t>Current Problems:</a:t>
            </a:r>
          </a:p>
          <a:p>
            <a:r>
              <a:rPr lang="en-US" altLang="zh-CN" dirty="0" smtClean="0"/>
              <a:t>Reduced inflow</a:t>
            </a:r>
          </a:p>
          <a:p>
            <a:r>
              <a:rPr lang="en-US" altLang="zh-CN" dirty="0" smtClean="0"/>
              <a:t>High salinity</a:t>
            </a:r>
          </a:p>
          <a:p>
            <a:r>
              <a:rPr lang="en-US" dirty="0" smtClean="0"/>
              <a:t>Loss of various species</a:t>
            </a:r>
          </a:p>
          <a:p>
            <a:pPr>
              <a:buNone/>
            </a:pPr>
            <a:endParaRPr lang="en-US" dirty="0" smtClean="0"/>
          </a:p>
          <a:p>
            <a:pPr>
              <a:buNone/>
            </a:pPr>
            <a:r>
              <a:rPr lang="en-US" dirty="0" smtClean="0"/>
              <a:t>Current Action:</a:t>
            </a:r>
          </a:p>
          <a:p>
            <a:r>
              <a:rPr lang="en-US" dirty="0" smtClean="0"/>
              <a:t>Pumping fresh water</a:t>
            </a:r>
          </a:p>
          <a:p>
            <a:pPr>
              <a:buNone/>
            </a:pPr>
            <a:endParaRPr lang="en-US" dirty="0" smtClean="0"/>
          </a:p>
          <a:p>
            <a:pPr>
              <a:buNone/>
            </a:pPr>
            <a:r>
              <a:rPr lang="en-US" dirty="0" smtClean="0"/>
              <a:t>But, </a:t>
            </a:r>
          </a:p>
          <a:p>
            <a:r>
              <a:rPr lang="en-US" dirty="0" smtClean="0"/>
              <a:t>When/Where is fresh water needed?</a:t>
            </a:r>
          </a:p>
          <a:p>
            <a:r>
              <a:rPr lang="en-US" dirty="0" smtClean="0"/>
              <a:t>How much fresh water is needed?</a:t>
            </a:r>
          </a:p>
        </p:txBody>
      </p:sp>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组合 6"/>
          <p:cNvGrpSpPr/>
          <p:nvPr/>
        </p:nvGrpSpPr>
        <p:grpSpPr>
          <a:xfrm>
            <a:off x="4500562" y="1571612"/>
            <a:ext cx="4143372" cy="2588286"/>
            <a:chOff x="4500562" y="1571612"/>
            <a:chExt cx="4143372" cy="2588286"/>
          </a:xfrm>
        </p:grpSpPr>
        <p:pic>
          <p:nvPicPr>
            <p:cNvPr id="5" name="图片 4" descr="fig4.jpg"/>
            <p:cNvPicPr>
              <a:picLocks noChangeAspect="1"/>
            </p:cNvPicPr>
            <p:nvPr/>
          </p:nvPicPr>
          <p:blipFill>
            <a:blip r:embed="rId8"/>
            <a:stretch>
              <a:fillRect/>
            </a:stretch>
          </p:blipFill>
          <p:spPr>
            <a:xfrm>
              <a:off x="4500562" y="1571612"/>
              <a:ext cx="4143372" cy="2352675"/>
            </a:xfrm>
            <a:prstGeom prst="rect">
              <a:avLst/>
            </a:prstGeom>
          </p:spPr>
        </p:pic>
        <p:sp>
          <p:nvSpPr>
            <p:cNvPr id="6" name="TextBox 5"/>
            <p:cNvSpPr txBox="1"/>
            <p:nvPr/>
          </p:nvSpPr>
          <p:spPr>
            <a:xfrm>
              <a:off x="5429256" y="3929066"/>
              <a:ext cx="2357454" cy="230832"/>
            </a:xfrm>
            <a:prstGeom prst="rect">
              <a:avLst/>
            </a:prstGeom>
            <a:noFill/>
          </p:spPr>
          <p:txBody>
            <a:bodyPr wrap="square" rtlCol="0">
              <a:spAutoFit/>
            </a:bodyPr>
            <a:lstStyle/>
            <a:p>
              <a:r>
                <a:rPr lang="en-US" sz="900" dirty="0" smtClean="0"/>
                <a:t>http://www.nueces-ra.org/CP/CITY/rincon/</a:t>
              </a:r>
              <a:endParaRPr lang="en-US" sz="900" dirty="0"/>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85860"/>
            <a:ext cx="8229600" cy="5214974"/>
          </a:xfrm>
        </p:spPr>
        <p:txBody>
          <a:bodyPr>
            <a:normAutofit/>
          </a:bodyPr>
          <a:lstStyle/>
          <a:p>
            <a:pPr>
              <a:buNone/>
            </a:pPr>
            <a:r>
              <a:rPr lang="en-US" dirty="0" smtClean="0"/>
              <a:t>Goal of term project:</a:t>
            </a:r>
          </a:p>
          <a:p>
            <a:r>
              <a:rPr lang="en-US" dirty="0" smtClean="0"/>
              <a:t>Study spatial/temporal distribution of salinity</a:t>
            </a:r>
          </a:p>
          <a:p>
            <a:r>
              <a:rPr lang="en-US" dirty="0" smtClean="0"/>
              <a:t>Investigate the effect of pumping and other factors (e.g. wind, tide, rain, evaporation…) on salinity </a:t>
            </a:r>
          </a:p>
          <a:p>
            <a:pPr>
              <a:buNone/>
            </a:pPr>
            <a:r>
              <a:rPr lang="en-US" dirty="0" smtClean="0"/>
              <a:t>Long term goal:</a:t>
            </a:r>
          </a:p>
          <a:p>
            <a:r>
              <a:rPr lang="en-US" dirty="0" smtClean="0"/>
              <a:t>Hydrodynamic model of Nueces Delta</a:t>
            </a:r>
          </a:p>
          <a:p>
            <a:pPr>
              <a:buNone/>
            </a:pPr>
            <a:r>
              <a:rPr lang="en-US" dirty="0" smtClean="0"/>
              <a:t>Ultimate goal:</a:t>
            </a:r>
          </a:p>
          <a:p>
            <a:r>
              <a:rPr lang="en-US" dirty="0" smtClean="0"/>
              <a:t>Restoration of Nueces Delta ecosystem</a:t>
            </a:r>
          </a:p>
        </p:txBody>
      </p:sp>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a:buNone/>
            </a:pPr>
            <a:r>
              <a:rPr lang="en-US" dirty="0" smtClean="0"/>
              <a:t>Data Source</a:t>
            </a:r>
            <a:r>
              <a:rPr lang="en-US" altLang="zh-CN" dirty="0" smtClean="0"/>
              <a:t>s</a:t>
            </a:r>
            <a:endParaRPr lang="en-US" dirty="0" smtClean="0"/>
          </a:p>
          <a:p>
            <a:r>
              <a:rPr lang="en-US" dirty="0" smtClean="0"/>
              <a:t>Salinity – Texas Water Development Board (TWDB)</a:t>
            </a:r>
          </a:p>
          <a:p>
            <a:r>
              <a:rPr lang="en-US" dirty="0" smtClean="0"/>
              <a:t>Wind/Tide/Rain – Texas Coastal Ocean Observation Network (TCOON)</a:t>
            </a:r>
          </a:p>
          <a:p>
            <a:r>
              <a:rPr lang="en-US" dirty="0" smtClean="0"/>
              <a:t>River inflow – USGS</a:t>
            </a:r>
          </a:p>
          <a:p>
            <a:r>
              <a:rPr lang="en-US" dirty="0" smtClean="0"/>
              <a:t>Pump inflow – Rincon Pump Station under Nueces River Authority</a:t>
            </a:r>
            <a:endParaRPr lang="en-US" dirty="0"/>
          </a:p>
        </p:txBody>
      </p:sp>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100142" y="2000240"/>
            <a:ext cx="7043758" cy="3697295"/>
          </a:xfrm>
        </p:spPr>
        <p:txBody>
          <a:bodyPr/>
          <a:lstStyle/>
          <a:p>
            <a:pPr>
              <a:buNone/>
            </a:pPr>
            <a:r>
              <a:rPr lang="en-US" dirty="0" smtClean="0"/>
              <a:t>Spatial Analysis – </a:t>
            </a:r>
            <a:r>
              <a:rPr lang="en-US" dirty="0" err="1" smtClean="0"/>
              <a:t>ArcGIS</a:t>
            </a:r>
            <a:r>
              <a:rPr lang="en-US" dirty="0" smtClean="0"/>
              <a:t> Interpolation Tool (</a:t>
            </a:r>
            <a:r>
              <a:rPr lang="en-US" dirty="0" err="1" smtClean="0"/>
              <a:t>Kriging</a:t>
            </a:r>
            <a:r>
              <a:rPr lang="en-US" dirty="0" smtClean="0"/>
              <a:t>)</a:t>
            </a:r>
          </a:p>
          <a:p>
            <a:pPr>
              <a:buNone/>
            </a:pPr>
            <a:endParaRPr lang="en-US" dirty="0" smtClean="0"/>
          </a:p>
          <a:p>
            <a:pPr>
              <a:buNone/>
            </a:pPr>
            <a:r>
              <a:rPr lang="en-US" dirty="0" smtClean="0"/>
              <a:t>Temporal Analysis – MATLAB </a:t>
            </a:r>
            <a:endParaRPr lang="en-US" dirty="0"/>
          </a:p>
        </p:txBody>
      </p:sp>
      <p:graphicFrame>
        <p:nvGraphicFramePr>
          <p:cNvPr id="10"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图片 5" descr="fig5.jpg"/>
          <p:cNvPicPr>
            <a:picLocks noChangeAspect="1"/>
          </p:cNvPicPr>
          <p:nvPr/>
        </p:nvPicPr>
        <p:blipFill>
          <a:blip r:embed="rId8"/>
          <a:stretch>
            <a:fillRect/>
          </a:stretch>
        </p:blipFill>
        <p:spPr>
          <a:xfrm>
            <a:off x="0" y="1071546"/>
            <a:ext cx="9144000" cy="4933137"/>
          </a:xfrm>
          <a:prstGeom prst="rect">
            <a:avLst/>
          </a:prstGeom>
        </p:spPr>
      </p:pic>
      <p:pic>
        <p:nvPicPr>
          <p:cNvPr id="7" name="图片 6" descr="fig6.jpg"/>
          <p:cNvPicPr>
            <a:picLocks noChangeAspect="1"/>
          </p:cNvPicPr>
          <p:nvPr/>
        </p:nvPicPr>
        <p:blipFill>
          <a:blip r:embed="rId9"/>
          <a:stretch>
            <a:fillRect/>
          </a:stretch>
        </p:blipFill>
        <p:spPr>
          <a:xfrm>
            <a:off x="0" y="1357298"/>
            <a:ext cx="9144000" cy="53230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内容占位符 4" descr="salinity1208.jpg"/>
          <p:cNvPicPr>
            <a:picLocks noGrp="1" noChangeAspect="1"/>
          </p:cNvPicPr>
          <p:nvPr>
            <p:ph idx="1"/>
          </p:nvPr>
        </p:nvPicPr>
        <p:blipFill>
          <a:blip r:embed="rId3"/>
          <a:stretch>
            <a:fillRect/>
          </a:stretch>
        </p:blipFill>
        <p:spPr>
          <a:xfrm>
            <a:off x="-2126" y="1949103"/>
            <a:ext cx="9146126" cy="4908898"/>
          </a:xfrm>
        </p:spPr>
      </p:pic>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428596" y="1285860"/>
            <a:ext cx="8143932" cy="461665"/>
          </a:xfrm>
          <a:prstGeom prst="rect">
            <a:avLst/>
          </a:prstGeom>
          <a:noFill/>
        </p:spPr>
        <p:txBody>
          <a:bodyPr wrap="square" rtlCol="0">
            <a:spAutoFit/>
          </a:bodyPr>
          <a:lstStyle/>
          <a:p>
            <a:r>
              <a:rPr lang="en-US" sz="2400" dirty="0" smtClean="0"/>
              <a:t>Salinity Distribution on Aug. 2012 (in [</a:t>
            </a:r>
            <a:r>
              <a:rPr lang="en-US" sz="2400" dirty="0" err="1" smtClean="0"/>
              <a:t>psu</a:t>
            </a:r>
            <a:r>
              <a:rPr lang="en-US" sz="2400" dirty="0" smtClean="0"/>
              <a:t>], Red = low salinity)</a:t>
            </a:r>
          </a:p>
        </p:txBody>
      </p:sp>
      <p:pic>
        <p:nvPicPr>
          <p:cNvPr id="7" name="图片 6" descr="colorbar.jpg"/>
          <p:cNvPicPr>
            <a:picLocks noChangeAspect="1"/>
          </p:cNvPicPr>
          <p:nvPr/>
        </p:nvPicPr>
        <p:blipFill>
          <a:blip r:embed="rId9"/>
          <a:stretch>
            <a:fillRect/>
          </a:stretch>
        </p:blipFill>
        <p:spPr>
          <a:xfrm>
            <a:off x="8086725" y="2000240"/>
            <a:ext cx="1057275" cy="166687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p:cNvGraphicFramePr>
            <a:graphicFrameLocks/>
          </p:cNvGraphicFramePr>
          <p:nvPr/>
        </p:nvGraphicFramePr>
        <p:xfrm>
          <a:off x="0" y="0"/>
          <a:ext cx="9144000" cy="1000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图片 4" descr="salinity1211.jpg"/>
          <p:cNvPicPr>
            <a:picLocks noChangeAspect="1"/>
          </p:cNvPicPr>
          <p:nvPr/>
        </p:nvPicPr>
        <p:blipFill>
          <a:blip r:embed="rId8"/>
          <a:stretch>
            <a:fillRect/>
          </a:stretch>
        </p:blipFill>
        <p:spPr>
          <a:xfrm>
            <a:off x="0" y="1946407"/>
            <a:ext cx="9144000" cy="4911593"/>
          </a:xfrm>
          <a:prstGeom prst="rect">
            <a:avLst/>
          </a:prstGeom>
        </p:spPr>
      </p:pic>
      <p:sp>
        <p:nvSpPr>
          <p:cNvPr id="6" name="TextBox 5"/>
          <p:cNvSpPr txBox="1"/>
          <p:nvPr/>
        </p:nvSpPr>
        <p:spPr>
          <a:xfrm>
            <a:off x="428596" y="1285860"/>
            <a:ext cx="8072494" cy="461665"/>
          </a:xfrm>
          <a:prstGeom prst="rect">
            <a:avLst/>
          </a:prstGeom>
          <a:noFill/>
        </p:spPr>
        <p:txBody>
          <a:bodyPr wrap="square" rtlCol="0">
            <a:spAutoFit/>
          </a:bodyPr>
          <a:lstStyle/>
          <a:p>
            <a:r>
              <a:rPr lang="en-US" sz="2400" dirty="0" smtClean="0"/>
              <a:t>Salinity Distribution on Nov. 2012 (Green = high salinity)</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669</TotalTime>
  <Words>1197</Words>
  <Application>Microsoft Office PowerPoint</Application>
  <PresentationFormat>On-screen Show (4:3)</PresentationFormat>
  <Paragraphs>183</Paragraphs>
  <Slides>19</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宋体</vt:lpstr>
      <vt:lpstr>Arial</vt:lpstr>
      <vt:lpstr>Calibri</vt:lpstr>
      <vt:lpstr>Office 主题</vt:lpstr>
      <vt:lpstr>Salinity Distribution of Nueces Delta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Salinity Distribution of Nueces Delta</dc:title>
  <dc:creator>Zi Li</dc:creator>
  <cp:lastModifiedBy>Maidment, David R</cp:lastModifiedBy>
  <cp:revision>61</cp:revision>
  <dcterms:created xsi:type="dcterms:W3CDTF">2014-11-13T20:38:23Z</dcterms:created>
  <dcterms:modified xsi:type="dcterms:W3CDTF">2014-11-18T16:19:45Z</dcterms:modified>
</cp:coreProperties>
</file>