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6" r:id="rId3"/>
    <p:sldId id="257" r:id="rId4"/>
    <p:sldId id="264" r:id="rId5"/>
    <p:sldId id="258" r:id="rId6"/>
    <p:sldId id="262" r:id="rId7"/>
    <p:sldId id="263" r:id="rId8"/>
    <p:sldId id="269" r:id="rId9"/>
    <p:sldId id="270" r:id="rId10"/>
    <p:sldId id="259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6" autoAdjust="0"/>
  </p:normalViewPr>
  <p:slideViewPr>
    <p:cSldViewPr>
      <p:cViewPr varScale="1">
        <p:scale>
          <a:sx n="110" d="100"/>
          <a:sy n="110" d="100"/>
        </p:scale>
        <p:origin x="9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7A12B-AD9A-42DB-8BC5-39E437FE65A8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0307-30A2-44BE-AD65-5A6FB407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307-30A2-44BE-AD65-5A6FB4074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1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307-30A2-44BE-AD65-5A6FB40743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6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307-30A2-44BE-AD65-5A6FB40743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6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307-30A2-44BE-AD65-5A6FB40743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2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307-30A2-44BE-AD65-5A6FB40743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1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307-30A2-44BE-AD65-5A6FB40743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5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307-30A2-44BE-AD65-5A6FB40743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0C481A-915A-4C06-86C7-08C831C91C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3C991-C75C-40BE-A6C8-19B44498109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"/>
          <a:stretch/>
        </p:blipFill>
        <p:spPr>
          <a:xfrm>
            <a:off x="0" y="0"/>
            <a:ext cx="9144000" cy="651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"/>
            <a:ext cx="8839200" cy="12618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 &amp; GIS Modeling of the Brushy Creek Watershed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Cassandra Fagan 25, November 2014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2" y="6550223"/>
            <a:ext cx="565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http://ubcwatershedstudy.ursokr.com/images/</a:t>
            </a:r>
          </a:p>
        </p:txBody>
      </p:sp>
    </p:spTree>
    <p:extLst>
      <p:ext uri="{BB962C8B-B14F-4D97-AF65-F5344CB8AC3E}">
        <p14:creationId xmlns:p14="http://schemas.microsoft.com/office/powerpoint/2010/main" val="41324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E:\GIS Presentation\censusmap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524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Population Living the Upper Brushy Creek 100 Year Floodplain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77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GIS Presentation\Population Over 6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475609"/>
            <a:ext cx="7086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 smtClean="0">
                <a:solidFill>
                  <a:prstClr val="black"/>
                </a:solidFill>
              </a:rPr>
              <a:t>Population Over 65 </a:t>
            </a:r>
            <a:r>
              <a:rPr lang="en-US" sz="2600" b="1" dirty="0">
                <a:solidFill>
                  <a:prstClr val="black"/>
                </a:solidFill>
              </a:rPr>
              <a:t>Living the Upper Brushy Creek 100 Year Floodplain </a:t>
            </a:r>
          </a:p>
        </p:txBody>
      </p:sp>
    </p:spTree>
    <p:extLst>
      <p:ext uri="{BB962C8B-B14F-4D97-AF65-F5344CB8AC3E}">
        <p14:creationId xmlns:p14="http://schemas.microsoft.com/office/powerpoint/2010/main" val="15984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Future 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Perform the analysis using Bare Earth DEM from Upper Brushy Creek Control &amp; Improvement District</a:t>
            </a:r>
          </a:p>
          <a:p>
            <a:r>
              <a:rPr lang="en-US" dirty="0" smtClean="0"/>
              <a:t>Arrival </a:t>
            </a:r>
            <a:r>
              <a:rPr lang="en-US" dirty="0"/>
              <a:t>Time &amp; Evacuation route mapping using HEC-FIA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Thanks to Professor Maidment and my research group!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8791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/>
              <a:t>Overall Goal: </a:t>
            </a:r>
            <a:r>
              <a:rPr lang="en-US" sz="3800" dirty="0"/>
              <a:t>Raise </a:t>
            </a:r>
            <a:r>
              <a:rPr lang="en-US" sz="3800" dirty="0" smtClean="0"/>
              <a:t>emergency response at the local level </a:t>
            </a:r>
            <a:r>
              <a:rPr lang="en-US" sz="3800" dirty="0"/>
              <a:t>to the national level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Create maps and tools that support local emergency response in all phases:</a:t>
            </a:r>
          </a:p>
          <a:p>
            <a:pPr marL="0" indent="0">
              <a:buNone/>
            </a:pPr>
            <a:r>
              <a:rPr lang="en-US" dirty="0" smtClean="0"/>
              <a:t>	1) Preparedness</a:t>
            </a:r>
          </a:p>
          <a:p>
            <a:pPr marL="393192" lvl="1" indent="0">
              <a:buNone/>
            </a:pPr>
            <a:r>
              <a:rPr lang="en-US" sz="2600" dirty="0" smtClean="0"/>
              <a:t>	2) Response  </a:t>
            </a:r>
          </a:p>
          <a:p>
            <a:pPr marL="393192" lvl="1" indent="0">
              <a:buNone/>
            </a:pPr>
            <a:r>
              <a:rPr lang="en-US" sz="2600" dirty="0" smtClean="0"/>
              <a:t>	3) Recovery</a:t>
            </a:r>
          </a:p>
          <a:p>
            <a:pPr marL="393192" lvl="1" indent="0">
              <a:buNone/>
            </a:pPr>
            <a:r>
              <a:rPr lang="en-US" sz="2600" dirty="0" smtClean="0"/>
              <a:t>	4)Mitigation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803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937760"/>
          </a:xfrm>
        </p:spPr>
        <p:txBody>
          <a:bodyPr/>
          <a:lstStyle/>
          <a:p>
            <a:r>
              <a:rPr lang="en-US" dirty="0" smtClean="0"/>
              <a:t>Upper Brushy Creek Watershed located in Travis &amp; Williamson County- 187 square miles </a:t>
            </a:r>
          </a:p>
          <a:p>
            <a:r>
              <a:rPr lang="en-US" dirty="0" smtClean="0"/>
              <a:t>Flood Frequencies: 10, 25, 50, &amp; 100 year flood events </a:t>
            </a:r>
          </a:p>
          <a:p>
            <a:r>
              <a:rPr lang="en-US" dirty="0" smtClean="0"/>
              <a:t>Software used:</a:t>
            </a:r>
          </a:p>
          <a:p>
            <a:pPr marL="0" indent="0">
              <a:buNone/>
            </a:pPr>
            <a:r>
              <a:rPr lang="en-US" dirty="0" smtClean="0"/>
              <a:t>   HEC-RAS</a:t>
            </a:r>
          </a:p>
          <a:p>
            <a:pPr marL="0" indent="0">
              <a:buNone/>
            </a:pPr>
            <a:r>
              <a:rPr lang="en-US" dirty="0" smtClean="0"/>
              <a:t>   HEC-Geo RAS</a:t>
            </a:r>
          </a:p>
          <a:p>
            <a:pPr marL="0" indent="0">
              <a:buNone/>
            </a:pPr>
            <a:r>
              <a:rPr lang="en-US" dirty="0" smtClean="0"/>
              <a:t>   ArcGIS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HAZUS </a:t>
            </a:r>
          </a:p>
          <a:p>
            <a:pPr marL="0" indent="0">
              <a:buNone/>
            </a:pPr>
            <a:r>
              <a:rPr lang="en-US" dirty="0" smtClean="0"/>
              <a:t>  HEC-FIA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49" y="2438400"/>
            <a:ext cx="5939901" cy="42413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30886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Williamson County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504037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Travis County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>
            <a:normAutofit/>
          </a:bodyPr>
          <a:lstStyle/>
          <a:p>
            <a:pPr marL="236538" indent="-12700">
              <a:buFont typeface="Arial" panose="020B0604020202020204" pitchFamily="34" charset="0"/>
              <a:buChar char="•"/>
            </a:pPr>
            <a:r>
              <a:rPr lang="en-US" sz="2800" dirty="0" smtClean="0"/>
              <a:t>Brushy Creek Watershed falls under four city jurisdictions 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29600" cy="469821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Study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HEC-RAS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937760"/>
          </a:xfrm>
        </p:spPr>
        <p:txBody>
          <a:bodyPr/>
          <a:lstStyle/>
          <a:p>
            <a:r>
              <a:rPr lang="en-US" dirty="0" smtClean="0"/>
              <a:t>HEC-RAS model for the Brushy Creek river ran on steady-flow analysis for the 2yr, 10yr, 25 yr, 50 yr, 100 yr flood events.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7010400" cy="4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Arc-GIS 10.2.2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08" y="381000"/>
            <a:ext cx="8229600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HEC-Geo RAS toolbox</a:t>
            </a:r>
          </a:p>
          <a:p>
            <a:r>
              <a:rPr lang="en-US" dirty="0" smtClean="0"/>
              <a:t> Inundation &amp; velocity mapping for the Brushy Creek Watershed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3058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219200"/>
            <a:ext cx="83058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2286000"/>
            <a:ext cx="8886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Arc-GIS 10.2.2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838200"/>
            <a:ext cx="83058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ym typeface="Wingdings"/>
            </a:endParaRPr>
          </a:p>
        </p:txBody>
      </p:sp>
      <p:pic>
        <p:nvPicPr>
          <p:cNvPr id="1026" name="Picture 2" descr="E:\GIS Presentation\Velocity Map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70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28136"/>
            <a:ext cx="3552799" cy="265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7239000" y="5287992"/>
            <a:ext cx="609600" cy="518160"/>
          </a:xfrm>
          <a:prstGeom prst="borderCallout1">
            <a:avLst>
              <a:gd name="adj1" fmla="val -1228"/>
              <a:gd name="adj2" fmla="val 45439"/>
              <a:gd name="adj3" fmla="val -337001"/>
              <a:gd name="adj4" fmla="val -5619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34741"/>
            <a:ext cx="769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Velocity Mapping Using ArcGIS &amp; HEC-Geo RAS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348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20" y="0"/>
            <a:ext cx="8229600" cy="1143000"/>
          </a:xfrm>
        </p:spPr>
        <p:txBody>
          <a:bodyPr/>
          <a:lstStyle/>
          <a:p>
            <a:r>
              <a:rPr lang="en-US" dirty="0" smtClean="0"/>
              <a:t>Census Data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467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Downloaded Census Data for </a:t>
            </a:r>
            <a:r>
              <a:rPr lang="en-US" dirty="0"/>
              <a:t>Texas from https://msc.fema.gov/portal/resources/hazus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46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5" y="990600"/>
            <a:ext cx="83534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247" y="-152400"/>
            <a:ext cx="8229600" cy="1143000"/>
          </a:xfrm>
        </p:spPr>
        <p:txBody>
          <a:bodyPr/>
          <a:lstStyle/>
          <a:p>
            <a:r>
              <a:rPr lang="en-US" dirty="0" smtClean="0"/>
              <a:t>Census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1175</TotalTime>
  <Words>233</Words>
  <Application>Microsoft Office PowerPoint</Application>
  <PresentationFormat>On-screen Show (4:3)</PresentationFormat>
  <Paragraphs>48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Wingdings</vt:lpstr>
      <vt:lpstr>Wingdings 2</vt:lpstr>
      <vt:lpstr>Flow</vt:lpstr>
      <vt:lpstr>PowerPoint Presentation</vt:lpstr>
      <vt:lpstr>Overall Goal: Raise emergency response at the local level to the national level  </vt:lpstr>
      <vt:lpstr>Study Area</vt:lpstr>
      <vt:lpstr>Brushy Creek Watershed falls under four city jurisdictions </vt:lpstr>
      <vt:lpstr>HEC-RAS</vt:lpstr>
      <vt:lpstr>Arc-GIS 10.2.2 </vt:lpstr>
      <vt:lpstr>Arc-GIS 10.2.2</vt:lpstr>
      <vt:lpstr>Census Data </vt:lpstr>
      <vt:lpstr>Census Data </vt:lpstr>
      <vt:lpstr>PowerPoint Presentation</vt:lpstr>
      <vt:lpstr>PowerPoint Presentation</vt:lpstr>
      <vt:lpstr>Future Work: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</dc:creator>
  <cp:lastModifiedBy>Maidment, David R</cp:lastModifiedBy>
  <cp:revision>36</cp:revision>
  <dcterms:created xsi:type="dcterms:W3CDTF">2014-11-13T14:28:49Z</dcterms:created>
  <dcterms:modified xsi:type="dcterms:W3CDTF">2014-11-25T16:07:08Z</dcterms:modified>
</cp:coreProperties>
</file>