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97F6-5428-42EA-B0C4-B8AEE171442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C52-7F9C-47AA-A91A-923AEC28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0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97F6-5428-42EA-B0C4-B8AEE171442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C52-7F9C-47AA-A91A-923AEC28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0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97F6-5428-42EA-B0C4-B8AEE171442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C52-7F9C-47AA-A91A-923AEC2898A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5865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97F6-5428-42EA-B0C4-B8AEE171442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C52-7F9C-47AA-A91A-923AEC28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33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97F6-5428-42EA-B0C4-B8AEE171442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C52-7F9C-47AA-A91A-923AEC2898A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3747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97F6-5428-42EA-B0C4-B8AEE171442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C52-7F9C-47AA-A91A-923AEC28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72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97F6-5428-42EA-B0C4-B8AEE171442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C52-7F9C-47AA-A91A-923AEC28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73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97F6-5428-42EA-B0C4-B8AEE171442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C52-7F9C-47AA-A91A-923AEC28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8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97F6-5428-42EA-B0C4-B8AEE171442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C52-7F9C-47AA-A91A-923AEC28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1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97F6-5428-42EA-B0C4-B8AEE171442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C52-7F9C-47AA-A91A-923AEC28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97F6-5428-42EA-B0C4-B8AEE171442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C52-7F9C-47AA-A91A-923AEC28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97F6-5428-42EA-B0C4-B8AEE171442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C52-7F9C-47AA-A91A-923AEC28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9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97F6-5428-42EA-B0C4-B8AEE171442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C52-7F9C-47AA-A91A-923AEC28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0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97F6-5428-42EA-B0C4-B8AEE171442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C52-7F9C-47AA-A91A-923AEC28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6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97F6-5428-42EA-B0C4-B8AEE171442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C52-7F9C-47AA-A91A-923AEC28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4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C52-7F9C-47AA-A91A-923AEC2898A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97F6-5428-42EA-B0C4-B8AEE1714426}" type="datetimeFigureOut">
              <a:rPr lang="en-US" smtClean="0"/>
              <a:t>11/25/2014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3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297F6-5428-42EA-B0C4-B8AEE1714426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F4AC52-7F9C-47AA-A91A-923AEC28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2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636" y="1221192"/>
            <a:ext cx="7766936" cy="1646302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tx2"/>
                </a:solidFill>
              </a:rPr>
              <a:t>Demographics of Upper Brushy Creek </a:t>
            </a:r>
            <a:br>
              <a:rPr lang="en-US" sz="6000" dirty="0" smtClean="0">
                <a:solidFill>
                  <a:schemeClr val="tx2"/>
                </a:solidFill>
              </a:rPr>
            </a:b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15" y="1897604"/>
            <a:ext cx="80867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07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019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Ethnicity in Upper Brushy Creek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1" y="1320800"/>
            <a:ext cx="8291975" cy="5137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91" y="877419"/>
            <a:ext cx="2763594" cy="17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7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96" y="368344"/>
            <a:ext cx="7681870" cy="1320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Elderly Population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6" y="1689144"/>
            <a:ext cx="8020713" cy="5044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11" y="536977"/>
            <a:ext cx="2260787" cy="213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47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2" y="0"/>
            <a:ext cx="8177023" cy="5497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096" y="835511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</a:rPr>
              <a:t>What’s Next?</a:t>
            </a:r>
            <a:endParaRPr lang="en-US" sz="5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7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Layout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Why Do This Study?</a:t>
            </a:r>
          </a:p>
          <a:p>
            <a:r>
              <a:rPr lang="en-US" sz="3600" dirty="0" smtClean="0"/>
              <a:t>UPCWCID Independent Study</a:t>
            </a:r>
          </a:p>
          <a:p>
            <a:r>
              <a:rPr lang="en-US" sz="3600" dirty="0" smtClean="0"/>
              <a:t>Accessing and Organizing Demographic Data</a:t>
            </a:r>
          </a:p>
          <a:p>
            <a:r>
              <a:rPr lang="en-US" sz="3600" dirty="0" smtClean="0"/>
              <a:t>Discussion of Income, Race, Age, Education</a:t>
            </a:r>
          </a:p>
          <a:p>
            <a:r>
              <a:rPr lang="en-US" sz="3600" dirty="0" smtClean="0"/>
              <a:t>What’s Next?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314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257786" y="143627"/>
            <a:ext cx="8596668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JURISDICTIONAL BOUNDARIES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39" y="1152455"/>
            <a:ext cx="8001000" cy="491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498939" cy="1079351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Upper Brushy </a:t>
            </a:r>
            <a:r>
              <a:rPr lang="en-US" sz="4000" dirty="0" err="1" smtClean="0">
                <a:solidFill>
                  <a:schemeClr val="tx2"/>
                </a:solidFill>
              </a:rPr>
              <a:t>Subwatersheds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329" y="1516550"/>
            <a:ext cx="5132699" cy="3991366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225" y="1902695"/>
            <a:ext cx="2756468" cy="30503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43893" y="4953000"/>
            <a:ext cx="1828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2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22" y="2455596"/>
            <a:ext cx="2756468" cy="3050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4" y="794434"/>
            <a:ext cx="8596668" cy="1320800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Upper Brushy Floodplain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26" y="1854072"/>
            <a:ext cx="5943600" cy="399219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22090" y="4097594"/>
            <a:ext cx="1828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13" y="426720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Address Points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26" y="1197349"/>
            <a:ext cx="6444186" cy="533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3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28" y="351417"/>
            <a:ext cx="8596668" cy="1320800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Demographic Data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9" y="1171511"/>
            <a:ext cx="6200984" cy="3335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47" y="699247"/>
            <a:ext cx="1513215" cy="5443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1" y="3760927"/>
            <a:ext cx="6131859" cy="29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9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" y="441063"/>
            <a:ext cx="9493575" cy="538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3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345" y="-989705"/>
            <a:ext cx="6376988" cy="8247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57" y="-903642"/>
            <a:ext cx="5507916" cy="81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326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</TotalTime>
  <Words>53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Demographics of Upper Brushy Creek  </vt:lpstr>
      <vt:lpstr>Layout</vt:lpstr>
      <vt:lpstr>JURISDICTIONAL BOUNDARIES</vt:lpstr>
      <vt:lpstr>Upper Brushy Subwatersheds</vt:lpstr>
      <vt:lpstr>Upper Brushy Floodplain</vt:lpstr>
      <vt:lpstr>Address Points</vt:lpstr>
      <vt:lpstr>Demographic Data</vt:lpstr>
      <vt:lpstr>PowerPoint Presentation</vt:lpstr>
      <vt:lpstr>PowerPoint Presentation</vt:lpstr>
      <vt:lpstr>Ethnicity in Upper Brushy Creek</vt:lpstr>
      <vt:lpstr>Elderly Population</vt:lpstr>
      <vt:lpstr>What’s Next?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Demographics of Upper Brushy Creek</dc:title>
  <dc:creator>Owner</dc:creator>
  <cp:lastModifiedBy>Maidment, David R</cp:lastModifiedBy>
  <cp:revision>14</cp:revision>
  <dcterms:created xsi:type="dcterms:W3CDTF">2014-11-25T05:09:21Z</dcterms:created>
  <dcterms:modified xsi:type="dcterms:W3CDTF">2014-11-25T16:09:04Z</dcterms:modified>
</cp:coreProperties>
</file>