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4" r:id="rId3"/>
  </p:sldMasterIdLst>
  <p:notesMasterIdLst>
    <p:notesMasterId r:id="rId76"/>
  </p:notesMasterIdLst>
  <p:handoutMasterIdLst>
    <p:handoutMasterId r:id="rId77"/>
  </p:handoutMasterIdLst>
  <p:sldIdLst>
    <p:sldId id="312" r:id="rId4"/>
    <p:sldId id="371" r:id="rId5"/>
    <p:sldId id="365" r:id="rId6"/>
    <p:sldId id="379" r:id="rId7"/>
    <p:sldId id="304" r:id="rId8"/>
    <p:sldId id="306" r:id="rId9"/>
    <p:sldId id="414" r:id="rId10"/>
    <p:sldId id="258" r:id="rId11"/>
    <p:sldId id="259" r:id="rId12"/>
    <p:sldId id="332" r:id="rId13"/>
    <p:sldId id="262" r:id="rId14"/>
    <p:sldId id="280" r:id="rId15"/>
    <p:sldId id="415" r:id="rId16"/>
    <p:sldId id="281" r:id="rId17"/>
    <p:sldId id="376" r:id="rId18"/>
    <p:sldId id="282" r:id="rId19"/>
    <p:sldId id="283" r:id="rId20"/>
    <p:sldId id="284" r:id="rId21"/>
    <p:sldId id="286" r:id="rId22"/>
    <p:sldId id="322" r:id="rId23"/>
    <p:sldId id="348" r:id="rId24"/>
    <p:sldId id="347" r:id="rId25"/>
    <p:sldId id="309" r:id="rId26"/>
    <p:sldId id="310" r:id="rId27"/>
    <p:sldId id="366" r:id="rId28"/>
    <p:sldId id="295" r:id="rId29"/>
    <p:sldId id="297" r:id="rId30"/>
    <p:sldId id="343" r:id="rId31"/>
    <p:sldId id="344" r:id="rId32"/>
    <p:sldId id="298" r:id="rId33"/>
    <p:sldId id="299" r:id="rId34"/>
    <p:sldId id="345" r:id="rId35"/>
    <p:sldId id="416" r:id="rId36"/>
    <p:sldId id="369" r:id="rId37"/>
    <p:sldId id="300" r:id="rId38"/>
    <p:sldId id="301" r:id="rId39"/>
    <p:sldId id="269" r:id="rId40"/>
    <p:sldId id="268" r:id="rId41"/>
    <p:sldId id="357" r:id="rId42"/>
    <p:sldId id="356" r:id="rId43"/>
    <p:sldId id="424" r:id="rId44"/>
    <p:sldId id="425" r:id="rId45"/>
    <p:sldId id="328" r:id="rId46"/>
    <p:sldId id="417" r:id="rId47"/>
    <p:sldId id="418" r:id="rId48"/>
    <p:sldId id="422" r:id="rId49"/>
    <p:sldId id="359" r:id="rId50"/>
    <p:sldId id="358" r:id="rId51"/>
    <p:sldId id="318" r:id="rId52"/>
    <p:sldId id="380" r:id="rId53"/>
    <p:sldId id="355" r:id="rId54"/>
    <p:sldId id="395" r:id="rId55"/>
    <p:sldId id="353" r:id="rId56"/>
    <p:sldId id="354" r:id="rId57"/>
    <p:sldId id="327" r:id="rId58"/>
    <p:sldId id="397" r:id="rId59"/>
    <p:sldId id="398" r:id="rId60"/>
    <p:sldId id="426" r:id="rId61"/>
    <p:sldId id="427" r:id="rId62"/>
    <p:sldId id="399" r:id="rId63"/>
    <p:sldId id="400" r:id="rId64"/>
    <p:sldId id="401" r:id="rId65"/>
    <p:sldId id="407" r:id="rId66"/>
    <p:sldId id="408" r:id="rId67"/>
    <p:sldId id="428" r:id="rId68"/>
    <p:sldId id="409" r:id="rId69"/>
    <p:sldId id="410" r:id="rId70"/>
    <p:sldId id="411" r:id="rId71"/>
    <p:sldId id="412" r:id="rId72"/>
    <p:sldId id="429" r:id="rId73"/>
    <p:sldId id="430" r:id="rId74"/>
    <p:sldId id="431" r:id="rId75"/>
  </p:sldIdLst>
  <p:sldSz cx="9144000" cy="6858000" type="screen4x3"/>
  <p:notesSz cx="7010400" cy="923607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95" autoAdjust="0"/>
  </p:normalViewPr>
  <p:slideViewPr>
    <p:cSldViewPr snapToGrid="0">
      <p:cViewPr varScale="1">
        <p:scale>
          <a:sx n="104" d="100"/>
          <a:sy n="104" d="100"/>
        </p:scale>
        <p:origin x="1140"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59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giswr2013\Ex5\Profile.tx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Blanco</a:t>
            </a:r>
            <a:r>
              <a:rPr lang="en-US" baseline="0"/>
              <a:t> River Elevation Profile</a:t>
            </a:r>
            <a:endParaRPr lang="en-US"/>
          </a:p>
        </c:rich>
      </c:tx>
      <c:layout/>
      <c:overlay val="0"/>
    </c:title>
    <c:autoTitleDeleted val="0"/>
    <c:plotArea>
      <c:layout>
        <c:manualLayout>
          <c:layoutTarget val="inner"/>
          <c:xMode val="edge"/>
          <c:yMode val="edge"/>
          <c:x val="0.15886351706036744"/>
          <c:y val="0.19480351414406533"/>
          <c:w val="0.78221981627296588"/>
          <c:h val="0.59104512977544477"/>
        </c:manualLayout>
      </c:layout>
      <c:scatterChart>
        <c:scatterStyle val="lineMarker"/>
        <c:varyColors val="0"/>
        <c:ser>
          <c:idx val="0"/>
          <c:order val="0"/>
          <c:tx>
            <c:strRef>
              <c:f>Profile!$G$1</c:f>
              <c:strCache>
                <c:ptCount val="1"/>
                <c:pt idx="0">
                  <c:v>POINT_Z</c:v>
                </c:pt>
              </c:strCache>
            </c:strRef>
          </c:tx>
          <c:spPr>
            <a:ln w="28575">
              <a:solidFill>
                <a:schemeClr val="accent1"/>
              </a:solidFill>
            </a:ln>
          </c:spPr>
          <c:marker>
            <c:symbol val="none"/>
          </c:marker>
          <c:xVal>
            <c:numRef>
              <c:f>Profile!$D$2:$D$1095</c:f>
              <c:numCache>
                <c:formatCode>General</c:formatCode>
                <c:ptCount val="1094"/>
                <c:pt idx="0">
                  <c:v>0</c:v>
                </c:pt>
                <c:pt idx="1">
                  <c:v>167.281499999999</c:v>
                </c:pt>
                <c:pt idx="2">
                  <c:v>213.7122</c:v>
                </c:pt>
                <c:pt idx="3">
                  <c:v>307.83330000000001</c:v>
                </c:pt>
                <c:pt idx="4">
                  <c:v>472.04070000000002</c:v>
                </c:pt>
                <c:pt idx="5">
                  <c:v>544.86739999999895</c:v>
                </c:pt>
                <c:pt idx="6">
                  <c:v>715.79899999999895</c:v>
                </c:pt>
                <c:pt idx="7">
                  <c:v>778.79349999999897</c:v>
                </c:pt>
                <c:pt idx="8">
                  <c:v>818.13070000000005</c:v>
                </c:pt>
                <c:pt idx="9">
                  <c:v>860.35559999999896</c:v>
                </c:pt>
                <c:pt idx="10">
                  <c:v>966.51670000000001</c:v>
                </c:pt>
                <c:pt idx="11">
                  <c:v>1014.0317</c:v>
                </c:pt>
                <c:pt idx="12">
                  <c:v>1061.4174</c:v>
                </c:pt>
                <c:pt idx="13">
                  <c:v>1228.9095</c:v>
                </c:pt>
                <c:pt idx="14">
                  <c:v>1283.7608</c:v>
                </c:pt>
                <c:pt idx="15">
                  <c:v>1317.3616999999899</c:v>
                </c:pt>
                <c:pt idx="16">
                  <c:v>1397.4645</c:v>
                </c:pt>
                <c:pt idx="17">
                  <c:v>1471.3851</c:v>
                </c:pt>
                <c:pt idx="18">
                  <c:v>1539.2215000000001</c:v>
                </c:pt>
                <c:pt idx="19">
                  <c:v>1610.9953</c:v>
                </c:pt>
                <c:pt idx="20">
                  <c:v>1690.1705999999899</c:v>
                </c:pt>
                <c:pt idx="21">
                  <c:v>1736.2950000000001</c:v>
                </c:pt>
                <c:pt idx="22">
                  <c:v>1771.8091999999899</c:v>
                </c:pt>
                <c:pt idx="23">
                  <c:v>1796.7663</c:v>
                </c:pt>
                <c:pt idx="24">
                  <c:v>1993.4159999999899</c:v>
                </c:pt>
                <c:pt idx="25">
                  <c:v>2039.385</c:v>
                </c:pt>
                <c:pt idx="26">
                  <c:v>2077.0875000000001</c:v>
                </c:pt>
                <c:pt idx="27">
                  <c:v>2112.596</c:v>
                </c:pt>
                <c:pt idx="28">
                  <c:v>2169.7899000000002</c:v>
                </c:pt>
                <c:pt idx="29">
                  <c:v>2234.3177999999898</c:v>
                </c:pt>
                <c:pt idx="30">
                  <c:v>2267.2982000000002</c:v>
                </c:pt>
                <c:pt idx="31">
                  <c:v>2386.0038</c:v>
                </c:pt>
                <c:pt idx="32">
                  <c:v>2428.4856</c:v>
                </c:pt>
                <c:pt idx="33">
                  <c:v>2469.3096</c:v>
                </c:pt>
                <c:pt idx="34">
                  <c:v>2610.9787999999899</c:v>
                </c:pt>
                <c:pt idx="35">
                  <c:v>2679.6806999999899</c:v>
                </c:pt>
                <c:pt idx="36">
                  <c:v>2718.1390999999899</c:v>
                </c:pt>
                <c:pt idx="37">
                  <c:v>2766.9148</c:v>
                </c:pt>
                <c:pt idx="38">
                  <c:v>2827.3166000000001</c:v>
                </c:pt>
                <c:pt idx="39">
                  <c:v>2880.2478000000001</c:v>
                </c:pt>
                <c:pt idx="40">
                  <c:v>2959.5385999999899</c:v>
                </c:pt>
                <c:pt idx="41">
                  <c:v>3200.252</c:v>
                </c:pt>
                <c:pt idx="42">
                  <c:v>3279.7175999999899</c:v>
                </c:pt>
                <c:pt idx="43">
                  <c:v>3332.2745</c:v>
                </c:pt>
                <c:pt idx="44">
                  <c:v>3409.0798</c:v>
                </c:pt>
                <c:pt idx="45">
                  <c:v>3475.7577999999899</c:v>
                </c:pt>
                <c:pt idx="46">
                  <c:v>3575.6549</c:v>
                </c:pt>
                <c:pt idx="47">
                  <c:v>3727.6678999999899</c:v>
                </c:pt>
                <c:pt idx="48">
                  <c:v>3910.0001999999899</c:v>
                </c:pt>
                <c:pt idx="49">
                  <c:v>3999.2728999999899</c:v>
                </c:pt>
                <c:pt idx="50">
                  <c:v>4105.3873000000003</c:v>
                </c:pt>
                <c:pt idx="51">
                  <c:v>4270.4102999999895</c:v>
                </c:pt>
                <c:pt idx="52">
                  <c:v>4405.7651999999898</c:v>
                </c:pt>
                <c:pt idx="53">
                  <c:v>4537.8346000000001</c:v>
                </c:pt>
                <c:pt idx="54">
                  <c:v>4590.4032999999899</c:v>
                </c:pt>
                <c:pt idx="55">
                  <c:v>4654.1107000000002</c:v>
                </c:pt>
                <c:pt idx="56">
                  <c:v>4777.2897000000003</c:v>
                </c:pt>
                <c:pt idx="57">
                  <c:v>4998.5971</c:v>
                </c:pt>
                <c:pt idx="58">
                  <c:v>5099.3406999999897</c:v>
                </c:pt>
                <c:pt idx="59">
                  <c:v>5151.4101000000001</c:v>
                </c:pt>
                <c:pt idx="60">
                  <c:v>5268.4089000000004</c:v>
                </c:pt>
                <c:pt idx="61">
                  <c:v>5295.5432000000001</c:v>
                </c:pt>
                <c:pt idx="62">
                  <c:v>5399.1665999999896</c:v>
                </c:pt>
                <c:pt idx="63">
                  <c:v>5474.3158999999896</c:v>
                </c:pt>
                <c:pt idx="64">
                  <c:v>5495.5011000000004</c:v>
                </c:pt>
                <c:pt idx="65">
                  <c:v>5573.8392000000003</c:v>
                </c:pt>
                <c:pt idx="66">
                  <c:v>5720.6093000000001</c:v>
                </c:pt>
                <c:pt idx="67">
                  <c:v>5797.2339000000002</c:v>
                </c:pt>
                <c:pt idx="68">
                  <c:v>5939.2003999999897</c:v>
                </c:pt>
                <c:pt idx="69">
                  <c:v>5998.3203000000003</c:v>
                </c:pt>
                <c:pt idx="70">
                  <c:v>6100.8467000000001</c:v>
                </c:pt>
                <c:pt idx="71">
                  <c:v>6167.0765000000001</c:v>
                </c:pt>
                <c:pt idx="72">
                  <c:v>6544.5019000000002</c:v>
                </c:pt>
                <c:pt idx="73">
                  <c:v>6597.4156000000003</c:v>
                </c:pt>
                <c:pt idx="74">
                  <c:v>6651.3927000000003</c:v>
                </c:pt>
                <c:pt idx="75">
                  <c:v>6788.9196000000002</c:v>
                </c:pt>
                <c:pt idx="76">
                  <c:v>6869.0262000000002</c:v>
                </c:pt>
                <c:pt idx="77">
                  <c:v>6909.9299000000001</c:v>
                </c:pt>
                <c:pt idx="78">
                  <c:v>7015.5240000000003</c:v>
                </c:pt>
                <c:pt idx="79">
                  <c:v>7046.3212999999896</c:v>
                </c:pt>
                <c:pt idx="80">
                  <c:v>7217.3986000000004</c:v>
                </c:pt>
                <c:pt idx="81">
                  <c:v>7309.3510999999899</c:v>
                </c:pt>
                <c:pt idx="82">
                  <c:v>7335.6323000000002</c:v>
                </c:pt>
                <c:pt idx="83">
                  <c:v>7406.0753999999897</c:v>
                </c:pt>
                <c:pt idx="84">
                  <c:v>7462.5938999999898</c:v>
                </c:pt>
                <c:pt idx="85">
                  <c:v>7577.4319999999898</c:v>
                </c:pt>
                <c:pt idx="86">
                  <c:v>7637.9393</c:v>
                </c:pt>
                <c:pt idx="87">
                  <c:v>7731.9246999999896</c:v>
                </c:pt>
                <c:pt idx="88">
                  <c:v>7846.3833999999897</c:v>
                </c:pt>
                <c:pt idx="89">
                  <c:v>8059.0153</c:v>
                </c:pt>
                <c:pt idx="90">
                  <c:v>8126.8002999999899</c:v>
                </c:pt>
                <c:pt idx="91">
                  <c:v>8224.1139000000003</c:v>
                </c:pt>
                <c:pt idx="92">
                  <c:v>8280.3348000000005</c:v>
                </c:pt>
                <c:pt idx="93">
                  <c:v>8307.0483999999906</c:v>
                </c:pt>
                <c:pt idx="94">
                  <c:v>8380.9730999999902</c:v>
                </c:pt>
                <c:pt idx="95">
                  <c:v>8419.7687000000005</c:v>
                </c:pt>
                <c:pt idx="96">
                  <c:v>8453.3233999999902</c:v>
                </c:pt>
                <c:pt idx="97">
                  <c:v>8501.7535000000007</c:v>
                </c:pt>
                <c:pt idx="98">
                  <c:v>8538.8809000000001</c:v>
                </c:pt>
                <c:pt idx="99">
                  <c:v>8790.6560000000009</c:v>
                </c:pt>
                <c:pt idx="100">
                  <c:v>8889.5792000000001</c:v>
                </c:pt>
                <c:pt idx="101">
                  <c:v>8985.2873</c:v>
                </c:pt>
                <c:pt idx="102">
                  <c:v>9068.4611999999906</c:v>
                </c:pt>
                <c:pt idx="103">
                  <c:v>9225.4115000000002</c:v>
                </c:pt>
                <c:pt idx="104">
                  <c:v>9459.1234999999906</c:v>
                </c:pt>
                <c:pt idx="105">
                  <c:v>9603.1221999999907</c:v>
                </c:pt>
                <c:pt idx="106">
                  <c:v>9726.3752999999906</c:v>
                </c:pt>
                <c:pt idx="107">
                  <c:v>9839.7728000000006</c:v>
                </c:pt>
                <c:pt idx="108">
                  <c:v>10018.492</c:v>
                </c:pt>
                <c:pt idx="109">
                  <c:v>10113.2531</c:v>
                </c:pt>
                <c:pt idx="110">
                  <c:v>10246.143099999899</c:v>
                </c:pt>
                <c:pt idx="111">
                  <c:v>10407.5838</c:v>
                </c:pt>
                <c:pt idx="112">
                  <c:v>11094.1828</c:v>
                </c:pt>
                <c:pt idx="113">
                  <c:v>11179.348900000001</c:v>
                </c:pt>
                <c:pt idx="114">
                  <c:v>11230.021699999899</c:v>
                </c:pt>
                <c:pt idx="115">
                  <c:v>11321.8938</c:v>
                </c:pt>
                <c:pt idx="116">
                  <c:v>11563.420099999899</c:v>
                </c:pt>
                <c:pt idx="117">
                  <c:v>11608.526</c:v>
                </c:pt>
                <c:pt idx="118">
                  <c:v>11688.1502</c:v>
                </c:pt>
                <c:pt idx="119">
                  <c:v>11892.5383</c:v>
                </c:pt>
                <c:pt idx="120">
                  <c:v>11966.325699999899</c:v>
                </c:pt>
                <c:pt idx="121">
                  <c:v>12019.454900000001</c:v>
                </c:pt>
                <c:pt idx="122">
                  <c:v>12079.838900000001</c:v>
                </c:pt>
                <c:pt idx="123">
                  <c:v>12141.5357</c:v>
                </c:pt>
                <c:pt idx="124">
                  <c:v>12341.1895</c:v>
                </c:pt>
                <c:pt idx="125">
                  <c:v>12384.575199999899</c:v>
                </c:pt>
                <c:pt idx="126">
                  <c:v>12451.6922</c:v>
                </c:pt>
                <c:pt idx="127">
                  <c:v>12508.0425</c:v>
                </c:pt>
                <c:pt idx="128">
                  <c:v>12614.6816</c:v>
                </c:pt>
                <c:pt idx="129">
                  <c:v>12698.786099999899</c:v>
                </c:pt>
                <c:pt idx="130">
                  <c:v>12863.553099999899</c:v>
                </c:pt>
                <c:pt idx="131">
                  <c:v>12985.1705</c:v>
                </c:pt>
                <c:pt idx="132">
                  <c:v>13076.1407</c:v>
                </c:pt>
                <c:pt idx="133">
                  <c:v>13187.572899999899</c:v>
                </c:pt>
                <c:pt idx="134">
                  <c:v>13318.108700000001</c:v>
                </c:pt>
                <c:pt idx="135">
                  <c:v>13424.755300000001</c:v>
                </c:pt>
                <c:pt idx="136">
                  <c:v>13536.5093</c:v>
                </c:pt>
                <c:pt idx="137">
                  <c:v>13707.452600000001</c:v>
                </c:pt>
                <c:pt idx="138">
                  <c:v>13804.479300000001</c:v>
                </c:pt>
                <c:pt idx="139">
                  <c:v>13828.6885</c:v>
                </c:pt>
                <c:pt idx="140">
                  <c:v>13942.034</c:v>
                </c:pt>
                <c:pt idx="141">
                  <c:v>14097.725899999899</c:v>
                </c:pt>
                <c:pt idx="142">
                  <c:v>14432.3017</c:v>
                </c:pt>
                <c:pt idx="143">
                  <c:v>14501.307500000001</c:v>
                </c:pt>
                <c:pt idx="144">
                  <c:v>14601.576499999899</c:v>
                </c:pt>
                <c:pt idx="145">
                  <c:v>14738.1782</c:v>
                </c:pt>
                <c:pt idx="146">
                  <c:v>14788.6594</c:v>
                </c:pt>
                <c:pt idx="147">
                  <c:v>14887.025299999899</c:v>
                </c:pt>
                <c:pt idx="148">
                  <c:v>14956.7984</c:v>
                </c:pt>
                <c:pt idx="149">
                  <c:v>15033.0967</c:v>
                </c:pt>
                <c:pt idx="150">
                  <c:v>15090.956</c:v>
                </c:pt>
                <c:pt idx="151">
                  <c:v>15203.5455</c:v>
                </c:pt>
                <c:pt idx="152">
                  <c:v>15303.4378</c:v>
                </c:pt>
                <c:pt idx="153">
                  <c:v>15345.4632</c:v>
                </c:pt>
                <c:pt idx="154">
                  <c:v>15366.7109</c:v>
                </c:pt>
                <c:pt idx="155">
                  <c:v>15498.7808</c:v>
                </c:pt>
                <c:pt idx="156">
                  <c:v>15576.7978</c:v>
                </c:pt>
                <c:pt idx="157">
                  <c:v>15727.191999999901</c:v>
                </c:pt>
                <c:pt idx="158">
                  <c:v>15962.0226</c:v>
                </c:pt>
                <c:pt idx="159">
                  <c:v>16073.7942</c:v>
                </c:pt>
                <c:pt idx="160">
                  <c:v>16253.9256</c:v>
                </c:pt>
                <c:pt idx="161">
                  <c:v>16355.809499999899</c:v>
                </c:pt>
                <c:pt idx="162">
                  <c:v>16453.804899999901</c:v>
                </c:pt>
                <c:pt idx="163">
                  <c:v>16765.507600000001</c:v>
                </c:pt>
                <c:pt idx="164">
                  <c:v>16832.6411999999</c:v>
                </c:pt>
                <c:pt idx="165">
                  <c:v>16891.432400000002</c:v>
                </c:pt>
                <c:pt idx="166">
                  <c:v>17019.627100000002</c:v>
                </c:pt>
                <c:pt idx="167">
                  <c:v>17309.3990999999</c:v>
                </c:pt>
                <c:pt idx="168">
                  <c:v>17568.736700000001</c:v>
                </c:pt>
                <c:pt idx="169">
                  <c:v>17804.679100000001</c:v>
                </c:pt>
                <c:pt idx="170">
                  <c:v>18110.919399999901</c:v>
                </c:pt>
                <c:pt idx="171">
                  <c:v>18371.040499999901</c:v>
                </c:pt>
                <c:pt idx="172">
                  <c:v>18486.957200000001</c:v>
                </c:pt>
                <c:pt idx="173">
                  <c:v>18613.468499999901</c:v>
                </c:pt>
                <c:pt idx="174">
                  <c:v>18654.6673999999</c:v>
                </c:pt>
                <c:pt idx="175">
                  <c:v>18713.159500000002</c:v>
                </c:pt>
                <c:pt idx="176">
                  <c:v>18828.419000000002</c:v>
                </c:pt>
                <c:pt idx="177">
                  <c:v>18953.242399999901</c:v>
                </c:pt>
                <c:pt idx="178">
                  <c:v>19000.736199999901</c:v>
                </c:pt>
                <c:pt idx="179">
                  <c:v>19110.9048</c:v>
                </c:pt>
                <c:pt idx="180">
                  <c:v>19231.6515</c:v>
                </c:pt>
                <c:pt idx="181">
                  <c:v>19285.780699999901</c:v>
                </c:pt>
                <c:pt idx="182">
                  <c:v>19333.107</c:v>
                </c:pt>
                <c:pt idx="183">
                  <c:v>19400.206099999901</c:v>
                </c:pt>
                <c:pt idx="184">
                  <c:v>19518.454900000001</c:v>
                </c:pt>
                <c:pt idx="185">
                  <c:v>19748.474699999901</c:v>
                </c:pt>
                <c:pt idx="186">
                  <c:v>19926.2143</c:v>
                </c:pt>
                <c:pt idx="187">
                  <c:v>20053.3767999999</c:v>
                </c:pt>
                <c:pt idx="188">
                  <c:v>20163.847900000001</c:v>
                </c:pt>
                <c:pt idx="189">
                  <c:v>20231.7454</c:v>
                </c:pt>
                <c:pt idx="190">
                  <c:v>20273.957399999901</c:v>
                </c:pt>
                <c:pt idx="191">
                  <c:v>20295.1482</c:v>
                </c:pt>
                <c:pt idx="192">
                  <c:v>20496.518</c:v>
                </c:pt>
                <c:pt idx="193">
                  <c:v>20579.0978</c:v>
                </c:pt>
                <c:pt idx="194">
                  <c:v>20675.1217</c:v>
                </c:pt>
                <c:pt idx="195">
                  <c:v>20826.452600000001</c:v>
                </c:pt>
                <c:pt idx="196">
                  <c:v>20920.5289999999</c:v>
                </c:pt>
                <c:pt idx="197">
                  <c:v>21078.369999999901</c:v>
                </c:pt>
                <c:pt idx="198">
                  <c:v>21264.3894</c:v>
                </c:pt>
                <c:pt idx="199">
                  <c:v>21357.741300000002</c:v>
                </c:pt>
                <c:pt idx="200">
                  <c:v>21499.0760999999</c:v>
                </c:pt>
                <c:pt idx="201">
                  <c:v>21577.1093</c:v>
                </c:pt>
                <c:pt idx="202">
                  <c:v>21686.4615999999</c:v>
                </c:pt>
                <c:pt idx="203">
                  <c:v>21773.9221</c:v>
                </c:pt>
                <c:pt idx="204">
                  <c:v>21874.2791</c:v>
                </c:pt>
                <c:pt idx="205">
                  <c:v>22114.2235</c:v>
                </c:pt>
                <c:pt idx="206">
                  <c:v>22252.9352</c:v>
                </c:pt>
                <c:pt idx="207">
                  <c:v>22382.051100000001</c:v>
                </c:pt>
                <c:pt idx="208">
                  <c:v>22429.4889</c:v>
                </c:pt>
                <c:pt idx="209">
                  <c:v>22591.7553999999</c:v>
                </c:pt>
                <c:pt idx="210">
                  <c:v>22665.240900000001</c:v>
                </c:pt>
                <c:pt idx="211">
                  <c:v>22808.5818</c:v>
                </c:pt>
                <c:pt idx="212">
                  <c:v>22875.667000000001</c:v>
                </c:pt>
                <c:pt idx="213">
                  <c:v>22923.5577999999</c:v>
                </c:pt>
                <c:pt idx="214">
                  <c:v>23052.985700000001</c:v>
                </c:pt>
                <c:pt idx="215">
                  <c:v>23149.1434999999</c:v>
                </c:pt>
                <c:pt idx="216">
                  <c:v>23224.0471</c:v>
                </c:pt>
                <c:pt idx="217">
                  <c:v>23439.3969</c:v>
                </c:pt>
                <c:pt idx="218">
                  <c:v>23709.557100000002</c:v>
                </c:pt>
                <c:pt idx="219">
                  <c:v>23852.639500000001</c:v>
                </c:pt>
                <c:pt idx="220">
                  <c:v>23915.0452</c:v>
                </c:pt>
                <c:pt idx="221">
                  <c:v>23990.301200000002</c:v>
                </c:pt>
                <c:pt idx="222">
                  <c:v>24137.047699999901</c:v>
                </c:pt>
                <c:pt idx="223">
                  <c:v>24176.984</c:v>
                </c:pt>
                <c:pt idx="224">
                  <c:v>24337.240900000001</c:v>
                </c:pt>
                <c:pt idx="225">
                  <c:v>24451.534800000001</c:v>
                </c:pt>
                <c:pt idx="226">
                  <c:v>24567.8256</c:v>
                </c:pt>
                <c:pt idx="227">
                  <c:v>24695.0376</c:v>
                </c:pt>
                <c:pt idx="228">
                  <c:v>24782.2488999999</c:v>
                </c:pt>
                <c:pt idx="229">
                  <c:v>24869.629799999901</c:v>
                </c:pt>
                <c:pt idx="230">
                  <c:v>24933.119600000002</c:v>
                </c:pt>
                <c:pt idx="231">
                  <c:v>25051.233700000001</c:v>
                </c:pt>
                <c:pt idx="232">
                  <c:v>25215.313200000001</c:v>
                </c:pt>
                <c:pt idx="233">
                  <c:v>25260.213899999901</c:v>
                </c:pt>
                <c:pt idx="234">
                  <c:v>25331.000899999901</c:v>
                </c:pt>
                <c:pt idx="235">
                  <c:v>25451.4016999999</c:v>
                </c:pt>
                <c:pt idx="236">
                  <c:v>25528.4052999999</c:v>
                </c:pt>
                <c:pt idx="237">
                  <c:v>25685.7321999999</c:v>
                </c:pt>
                <c:pt idx="238">
                  <c:v>25779.091700000001</c:v>
                </c:pt>
                <c:pt idx="239">
                  <c:v>25917.7997</c:v>
                </c:pt>
                <c:pt idx="240">
                  <c:v>25966.719300000001</c:v>
                </c:pt>
                <c:pt idx="241">
                  <c:v>26139.381000000001</c:v>
                </c:pt>
                <c:pt idx="242">
                  <c:v>26226.1470999999</c:v>
                </c:pt>
                <c:pt idx="243">
                  <c:v>26355.2222</c:v>
                </c:pt>
                <c:pt idx="244">
                  <c:v>26440.8979</c:v>
                </c:pt>
                <c:pt idx="245">
                  <c:v>26580.6198</c:v>
                </c:pt>
                <c:pt idx="246">
                  <c:v>26740.9555</c:v>
                </c:pt>
                <c:pt idx="247">
                  <c:v>26812.842000000001</c:v>
                </c:pt>
                <c:pt idx="248">
                  <c:v>26912.7605</c:v>
                </c:pt>
                <c:pt idx="249">
                  <c:v>26970.4254</c:v>
                </c:pt>
                <c:pt idx="250">
                  <c:v>27050.539000000001</c:v>
                </c:pt>
                <c:pt idx="251">
                  <c:v>27128.071800000002</c:v>
                </c:pt>
                <c:pt idx="252">
                  <c:v>27313.721000000001</c:v>
                </c:pt>
                <c:pt idx="253">
                  <c:v>27434.5809999999</c:v>
                </c:pt>
                <c:pt idx="254">
                  <c:v>27551.1345</c:v>
                </c:pt>
                <c:pt idx="255">
                  <c:v>27721.891299999901</c:v>
                </c:pt>
                <c:pt idx="256">
                  <c:v>27748.1709999999</c:v>
                </c:pt>
                <c:pt idx="257">
                  <c:v>27824.5292999999</c:v>
                </c:pt>
                <c:pt idx="258">
                  <c:v>27888.9542</c:v>
                </c:pt>
                <c:pt idx="259">
                  <c:v>27948.4588</c:v>
                </c:pt>
                <c:pt idx="260">
                  <c:v>28201.3329999999</c:v>
                </c:pt>
                <c:pt idx="261">
                  <c:v>28258.394100000001</c:v>
                </c:pt>
                <c:pt idx="262">
                  <c:v>28328.200199999901</c:v>
                </c:pt>
                <c:pt idx="263">
                  <c:v>28437.777300000002</c:v>
                </c:pt>
                <c:pt idx="264">
                  <c:v>28517.227699999901</c:v>
                </c:pt>
                <c:pt idx="265">
                  <c:v>28576.731800000001</c:v>
                </c:pt>
                <c:pt idx="266">
                  <c:v>28620.8954999999</c:v>
                </c:pt>
                <c:pt idx="267">
                  <c:v>28710.683000000001</c:v>
                </c:pt>
                <c:pt idx="268">
                  <c:v>28781.503100000002</c:v>
                </c:pt>
                <c:pt idx="269">
                  <c:v>28844.759600000001</c:v>
                </c:pt>
                <c:pt idx="270">
                  <c:v>28885.954099999901</c:v>
                </c:pt>
                <c:pt idx="271">
                  <c:v>28958.576499999901</c:v>
                </c:pt>
                <c:pt idx="272">
                  <c:v>29116.134900000001</c:v>
                </c:pt>
                <c:pt idx="273">
                  <c:v>29227.5625</c:v>
                </c:pt>
                <c:pt idx="274">
                  <c:v>29493.02</c:v>
                </c:pt>
                <c:pt idx="275">
                  <c:v>29591.462</c:v>
                </c:pt>
                <c:pt idx="276">
                  <c:v>29738.2488999999</c:v>
                </c:pt>
                <c:pt idx="277">
                  <c:v>29932.287100000001</c:v>
                </c:pt>
                <c:pt idx="278">
                  <c:v>30023.036100000001</c:v>
                </c:pt>
                <c:pt idx="279">
                  <c:v>30246.675999999901</c:v>
                </c:pt>
                <c:pt idx="280">
                  <c:v>30325.7396999999</c:v>
                </c:pt>
                <c:pt idx="281">
                  <c:v>30375.690900000001</c:v>
                </c:pt>
                <c:pt idx="282">
                  <c:v>30442.6264999999</c:v>
                </c:pt>
                <c:pt idx="283">
                  <c:v>30531.106599999901</c:v>
                </c:pt>
                <c:pt idx="284">
                  <c:v>30661.441699999901</c:v>
                </c:pt>
                <c:pt idx="285">
                  <c:v>30811.576700000001</c:v>
                </c:pt>
                <c:pt idx="286">
                  <c:v>30952.6263</c:v>
                </c:pt>
                <c:pt idx="287">
                  <c:v>31052.4523999999</c:v>
                </c:pt>
                <c:pt idx="288">
                  <c:v>31302.750700000001</c:v>
                </c:pt>
                <c:pt idx="289">
                  <c:v>31751.7324999999</c:v>
                </c:pt>
                <c:pt idx="290">
                  <c:v>31844.593000000001</c:v>
                </c:pt>
                <c:pt idx="291">
                  <c:v>31960.210800000001</c:v>
                </c:pt>
                <c:pt idx="292">
                  <c:v>32089.2399</c:v>
                </c:pt>
                <c:pt idx="293">
                  <c:v>32159.4889</c:v>
                </c:pt>
                <c:pt idx="294">
                  <c:v>32453.048900000002</c:v>
                </c:pt>
                <c:pt idx="295">
                  <c:v>32584.473099999901</c:v>
                </c:pt>
                <c:pt idx="296">
                  <c:v>32708.045300000002</c:v>
                </c:pt>
                <c:pt idx="297">
                  <c:v>32783.525600000001</c:v>
                </c:pt>
                <c:pt idx="298">
                  <c:v>32896.430999999902</c:v>
                </c:pt>
                <c:pt idx="299">
                  <c:v>33033.920899999903</c:v>
                </c:pt>
                <c:pt idx="300">
                  <c:v>33131.220500000003</c:v>
                </c:pt>
                <c:pt idx="301">
                  <c:v>33425.003100000002</c:v>
                </c:pt>
                <c:pt idx="302">
                  <c:v>33490.2719</c:v>
                </c:pt>
                <c:pt idx="303">
                  <c:v>33634.621599999897</c:v>
                </c:pt>
                <c:pt idx="304">
                  <c:v>33787.482799999903</c:v>
                </c:pt>
                <c:pt idx="305">
                  <c:v>33897.896099999904</c:v>
                </c:pt>
                <c:pt idx="306">
                  <c:v>33971.523399999904</c:v>
                </c:pt>
                <c:pt idx="307">
                  <c:v>34071.933799999897</c:v>
                </c:pt>
                <c:pt idx="308">
                  <c:v>34151.209300000002</c:v>
                </c:pt>
                <c:pt idx="309">
                  <c:v>34294.672599999903</c:v>
                </c:pt>
                <c:pt idx="310">
                  <c:v>34315.904600000002</c:v>
                </c:pt>
                <c:pt idx="311">
                  <c:v>34585.030200000001</c:v>
                </c:pt>
                <c:pt idx="312">
                  <c:v>34764.632299999903</c:v>
                </c:pt>
                <c:pt idx="313">
                  <c:v>34914.402300000002</c:v>
                </c:pt>
                <c:pt idx="314">
                  <c:v>35076.9787</c:v>
                </c:pt>
                <c:pt idx="315">
                  <c:v>35138.590300000003</c:v>
                </c:pt>
                <c:pt idx="316">
                  <c:v>35278.1417</c:v>
                </c:pt>
                <c:pt idx="317">
                  <c:v>35798.2304</c:v>
                </c:pt>
                <c:pt idx="318">
                  <c:v>35911.267800000001</c:v>
                </c:pt>
                <c:pt idx="319">
                  <c:v>36058.468500000003</c:v>
                </c:pt>
                <c:pt idx="320">
                  <c:v>36219.095000000001</c:v>
                </c:pt>
                <c:pt idx="321">
                  <c:v>36349.055099999903</c:v>
                </c:pt>
                <c:pt idx="322">
                  <c:v>36479.351000000002</c:v>
                </c:pt>
                <c:pt idx="323">
                  <c:v>36656.697500000002</c:v>
                </c:pt>
                <c:pt idx="324">
                  <c:v>36839.568599999897</c:v>
                </c:pt>
                <c:pt idx="325">
                  <c:v>37006.392099999903</c:v>
                </c:pt>
                <c:pt idx="326">
                  <c:v>37084.020299999902</c:v>
                </c:pt>
                <c:pt idx="327">
                  <c:v>37198.641000000003</c:v>
                </c:pt>
                <c:pt idx="328">
                  <c:v>37310.521200000003</c:v>
                </c:pt>
                <c:pt idx="329">
                  <c:v>37488.157599999897</c:v>
                </c:pt>
                <c:pt idx="330">
                  <c:v>37749.676399999902</c:v>
                </c:pt>
                <c:pt idx="331">
                  <c:v>37929.073900000003</c:v>
                </c:pt>
                <c:pt idx="332">
                  <c:v>38006.1463</c:v>
                </c:pt>
                <c:pt idx="333">
                  <c:v>38025.355199999904</c:v>
                </c:pt>
                <c:pt idx="334">
                  <c:v>38043.289900000003</c:v>
                </c:pt>
                <c:pt idx="335">
                  <c:v>38061.220500000003</c:v>
                </c:pt>
                <c:pt idx="336">
                  <c:v>38079.153299999904</c:v>
                </c:pt>
                <c:pt idx="337">
                  <c:v>38097.096599999903</c:v>
                </c:pt>
                <c:pt idx="338">
                  <c:v>38115.0337</c:v>
                </c:pt>
                <c:pt idx="339">
                  <c:v>38132.955600000001</c:v>
                </c:pt>
                <c:pt idx="340">
                  <c:v>38150.899100000002</c:v>
                </c:pt>
                <c:pt idx="341">
                  <c:v>38168.831700000002</c:v>
                </c:pt>
                <c:pt idx="342">
                  <c:v>38186.775099999897</c:v>
                </c:pt>
                <c:pt idx="343">
                  <c:v>38204.705699999897</c:v>
                </c:pt>
                <c:pt idx="344">
                  <c:v>38208.632799999898</c:v>
                </c:pt>
                <c:pt idx="345">
                  <c:v>38226.574000000001</c:v>
                </c:pt>
                <c:pt idx="346">
                  <c:v>38244.520499999897</c:v>
                </c:pt>
                <c:pt idx="347">
                  <c:v>38262.472300000001</c:v>
                </c:pt>
                <c:pt idx="348">
                  <c:v>38280.401599999903</c:v>
                </c:pt>
                <c:pt idx="349">
                  <c:v>38298.347900000001</c:v>
                </c:pt>
                <c:pt idx="350">
                  <c:v>38316.299700000003</c:v>
                </c:pt>
                <c:pt idx="351">
                  <c:v>38334.2408</c:v>
                </c:pt>
                <c:pt idx="352">
                  <c:v>38352.187100000003</c:v>
                </c:pt>
                <c:pt idx="353">
                  <c:v>38370.133000000002</c:v>
                </c:pt>
                <c:pt idx="354">
                  <c:v>38388.074000000001</c:v>
                </c:pt>
                <c:pt idx="355">
                  <c:v>38404.138599999897</c:v>
                </c:pt>
                <c:pt idx="356">
                  <c:v>38422.088400000001</c:v>
                </c:pt>
                <c:pt idx="357">
                  <c:v>38440.043100000003</c:v>
                </c:pt>
                <c:pt idx="358">
                  <c:v>38457.9928</c:v>
                </c:pt>
                <c:pt idx="359">
                  <c:v>38475.9378</c:v>
                </c:pt>
                <c:pt idx="360">
                  <c:v>38493.8923</c:v>
                </c:pt>
                <c:pt idx="361">
                  <c:v>38511.842199999897</c:v>
                </c:pt>
                <c:pt idx="362">
                  <c:v>38529.796499999902</c:v>
                </c:pt>
                <c:pt idx="363">
                  <c:v>38547.741600000001</c:v>
                </c:pt>
                <c:pt idx="364">
                  <c:v>38565.691400000003</c:v>
                </c:pt>
                <c:pt idx="365">
                  <c:v>38583.639000000003</c:v>
                </c:pt>
                <c:pt idx="366">
                  <c:v>38601.5841</c:v>
                </c:pt>
                <c:pt idx="367">
                  <c:v>38619.533799999903</c:v>
                </c:pt>
                <c:pt idx="368">
                  <c:v>38637.488100000002</c:v>
                </c:pt>
                <c:pt idx="369">
                  <c:v>38655.433100000002</c:v>
                </c:pt>
                <c:pt idx="370">
                  <c:v>38673.382799999898</c:v>
                </c:pt>
                <c:pt idx="371">
                  <c:v>38691.337099999902</c:v>
                </c:pt>
                <c:pt idx="372">
                  <c:v>38709.286800000002</c:v>
                </c:pt>
                <c:pt idx="373">
                  <c:v>38727.231599999897</c:v>
                </c:pt>
                <c:pt idx="374">
                  <c:v>38745.185899999902</c:v>
                </c:pt>
                <c:pt idx="375">
                  <c:v>38763.135699999897</c:v>
                </c:pt>
                <c:pt idx="376">
                  <c:v>38781.080600000001</c:v>
                </c:pt>
                <c:pt idx="377">
                  <c:v>38799.034800000001</c:v>
                </c:pt>
                <c:pt idx="378">
                  <c:v>38816.984499999897</c:v>
                </c:pt>
                <c:pt idx="379">
                  <c:v>38834.929199999897</c:v>
                </c:pt>
                <c:pt idx="380">
                  <c:v>38852.883500000004</c:v>
                </c:pt>
                <c:pt idx="381">
                  <c:v>38870.832999999897</c:v>
                </c:pt>
                <c:pt idx="382">
                  <c:v>38888.777800000003</c:v>
                </c:pt>
                <c:pt idx="383">
                  <c:v>38906.732000000004</c:v>
                </c:pt>
                <c:pt idx="384">
                  <c:v>38924.681600000004</c:v>
                </c:pt>
                <c:pt idx="385">
                  <c:v>38942.626400000001</c:v>
                </c:pt>
                <c:pt idx="386">
                  <c:v>38950.481</c:v>
                </c:pt>
                <c:pt idx="387">
                  <c:v>38968.421699999897</c:v>
                </c:pt>
                <c:pt idx="388">
                  <c:v>38986.373200000002</c:v>
                </c:pt>
                <c:pt idx="389">
                  <c:v>39004.319100000001</c:v>
                </c:pt>
                <c:pt idx="390">
                  <c:v>39022.259899999903</c:v>
                </c:pt>
                <c:pt idx="391">
                  <c:v>39040.1999</c:v>
                </c:pt>
                <c:pt idx="392">
                  <c:v>39058.140800000001</c:v>
                </c:pt>
                <c:pt idx="393">
                  <c:v>39076.092100000002</c:v>
                </c:pt>
                <c:pt idx="394">
                  <c:v>39094.038099999903</c:v>
                </c:pt>
                <c:pt idx="395">
                  <c:v>39111.978900000002</c:v>
                </c:pt>
                <c:pt idx="396">
                  <c:v>39129.924700000003</c:v>
                </c:pt>
                <c:pt idx="397">
                  <c:v>39147.865299999903</c:v>
                </c:pt>
                <c:pt idx="398">
                  <c:v>39165.805</c:v>
                </c:pt>
                <c:pt idx="399">
                  <c:v>39183.750899999897</c:v>
                </c:pt>
                <c:pt idx="400">
                  <c:v>39201.691599999896</c:v>
                </c:pt>
                <c:pt idx="401">
                  <c:v>39219.637499999903</c:v>
                </c:pt>
                <c:pt idx="402">
                  <c:v>39237.578200000004</c:v>
                </c:pt>
                <c:pt idx="403">
                  <c:v>39255.524100000002</c:v>
                </c:pt>
                <c:pt idx="404">
                  <c:v>39273.475400000003</c:v>
                </c:pt>
                <c:pt idx="405">
                  <c:v>39291.415999999903</c:v>
                </c:pt>
                <c:pt idx="406">
                  <c:v>39309.355900000002</c:v>
                </c:pt>
                <c:pt idx="407">
                  <c:v>39309.8321</c:v>
                </c:pt>
                <c:pt idx="408">
                  <c:v>39327.7673</c:v>
                </c:pt>
                <c:pt idx="409">
                  <c:v>39345.698100000001</c:v>
                </c:pt>
                <c:pt idx="410">
                  <c:v>39363.637799999902</c:v>
                </c:pt>
                <c:pt idx="411">
                  <c:v>39381.572999999902</c:v>
                </c:pt>
                <c:pt idx="412">
                  <c:v>39399.503599999902</c:v>
                </c:pt>
                <c:pt idx="413">
                  <c:v>39417.443200000002</c:v>
                </c:pt>
                <c:pt idx="414">
                  <c:v>39435.378599999902</c:v>
                </c:pt>
                <c:pt idx="415">
                  <c:v>39453.318299999897</c:v>
                </c:pt>
                <c:pt idx="416">
                  <c:v>39471.249000000003</c:v>
                </c:pt>
                <c:pt idx="417">
                  <c:v>39489.184099999897</c:v>
                </c:pt>
                <c:pt idx="418">
                  <c:v>39507.123800000001</c:v>
                </c:pt>
                <c:pt idx="419">
                  <c:v>39525.054499999897</c:v>
                </c:pt>
                <c:pt idx="420">
                  <c:v>39542.977200000001</c:v>
                </c:pt>
                <c:pt idx="421">
                  <c:v>39556.868199999903</c:v>
                </c:pt>
                <c:pt idx="422">
                  <c:v>39574.795700000002</c:v>
                </c:pt>
                <c:pt idx="423">
                  <c:v>39592.723599999903</c:v>
                </c:pt>
                <c:pt idx="424">
                  <c:v>39610.647799999897</c:v>
                </c:pt>
                <c:pt idx="425">
                  <c:v>39628.5821</c:v>
                </c:pt>
                <c:pt idx="426">
                  <c:v>39646.506300000001</c:v>
                </c:pt>
                <c:pt idx="427">
                  <c:v>39664.440600000002</c:v>
                </c:pt>
                <c:pt idx="428">
                  <c:v>39682.357799999903</c:v>
                </c:pt>
                <c:pt idx="429">
                  <c:v>39700.285199999897</c:v>
                </c:pt>
                <c:pt idx="430">
                  <c:v>39718.216399999903</c:v>
                </c:pt>
                <c:pt idx="431">
                  <c:v>39736.137300000002</c:v>
                </c:pt>
                <c:pt idx="432">
                  <c:v>39754.071600000003</c:v>
                </c:pt>
                <c:pt idx="433">
                  <c:v>39771.995799999902</c:v>
                </c:pt>
                <c:pt idx="434">
                  <c:v>39789.930099999903</c:v>
                </c:pt>
                <c:pt idx="435">
                  <c:v>39807.854299999897</c:v>
                </c:pt>
                <c:pt idx="436">
                  <c:v>39825.7886</c:v>
                </c:pt>
                <c:pt idx="437">
                  <c:v>39835.038500000002</c:v>
                </c:pt>
                <c:pt idx="438">
                  <c:v>39852.9594</c:v>
                </c:pt>
                <c:pt idx="439">
                  <c:v>39870.887799999902</c:v>
                </c:pt>
                <c:pt idx="440">
                  <c:v>39888.801200000002</c:v>
                </c:pt>
                <c:pt idx="441">
                  <c:v>39906.722199999902</c:v>
                </c:pt>
                <c:pt idx="442">
                  <c:v>39907.1728</c:v>
                </c:pt>
                <c:pt idx="443">
                  <c:v>39925.116099999897</c:v>
                </c:pt>
                <c:pt idx="444">
                  <c:v>39943.053200000002</c:v>
                </c:pt>
                <c:pt idx="445">
                  <c:v>39960.991199999902</c:v>
                </c:pt>
                <c:pt idx="446">
                  <c:v>39978.928399999902</c:v>
                </c:pt>
                <c:pt idx="447">
                  <c:v>39996.871700000003</c:v>
                </c:pt>
                <c:pt idx="448">
                  <c:v>40014.808900000004</c:v>
                </c:pt>
                <c:pt idx="449">
                  <c:v>40032.741999999897</c:v>
                </c:pt>
                <c:pt idx="450">
                  <c:v>40050.679300000003</c:v>
                </c:pt>
                <c:pt idx="451">
                  <c:v>40068.6224</c:v>
                </c:pt>
                <c:pt idx="452">
                  <c:v>40086.554600000003</c:v>
                </c:pt>
                <c:pt idx="453">
                  <c:v>40104.485999999903</c:v>
                </c:pt>
                <c:pt idx="454">
                  <c:v>40108.140299999897</c:v>
                </c:pt>
                <c:pt idx="455">
                  <c:v>40126.091699999903</c:v>
                </c:pt>
                <c:pt idx="456">
                  <c:v>40144.031799999902</c:v>
                </c:pt>
                <c:pt idx="457">
                  <c:v>40161.976799999902</c:v>
                </c:pt>
                <c:pt idx="458">
                  <c:v>40179.929400000001</c:v>
                </c:pt>
                <c:pt idx="459">
                  <c:v>40197.874499999903</c:v>
                </c:pt>
                <c:pt idx="460">
                  <c:v>40215.814700000003</c:v>
                </c:pt>
                <c:pt idx="461">
                  <c:v>40233.759899999903</c:v>
                </c:pt>
                <c:pt idx="462">
                  <c:v>40251.706299999903</c:v>
                </c:pt>
                <c:pt idx="463">
                  <c:v>40269.651400000002</c:v>
                </c:pt>
                <c:pt idx="464">
                  <c:v>40287.5916</c:v>
                </c:pt>
                <c:pt idx="465">
                  <c:v>40305.554499999897</c:v>
                </c:pt>
                <c:pt idx="466">
                  <c:v>40323.4997</c:v>
                </c:pt>
                <c:pt idx="467">
                  <c:v>40341.439899999903</c:v>
                </c:pt>
                <c:pt idx="468">
                  <c:v>40359.391300000003</c:v>
                </c:pt>
                <c:pt idx="469">
                  <c:v>40377.3315</c:v>
                </c:pt>
                <c:pt idx="470">
                  <c:v>40395.2768</c:v>
                </c:pt>
                <c:pt idx="471">
                  <c:v>40413.217100000002</c:v>
                </c:pt>
                <c:pt idx="472">
                  <c:v>40431.174800000001</c:v>
                </c:pt>
                <c:pt idx="473">
                  <c:v>40449.115100000003</c:v>
                </c:pt>
                <c:pt idx="474">
                  <c:v>40467.060299999903</c:v>
                </c:pt>
                <c:pt idx="475">
                  <c:v>40485.0069</c:v>
                </c:pt>
                <c:pt idx="476">
                  <c:v>40502.9522</c:v>
                </c:pt>
                <c:pt idx="477">
                  <c:v>40520.892399999902</c:v>
                </c:pt>
                <c:pt idx="478">
                  <c:v>40538.837899999897</c:v>
                </c:pt>
                <c:pt idx="479">
                  <c:v>40556.7906</c:v>
                </c:pt>
                <c:pt idx="480">
                  <c:v>40574.7359</c:v>
                </c:pt>
                <c:pt idx="481">
                  <c:v>40592.676200000002</c:v>
                </c:pt>
                <c:pt idx="482">
                  <c:v>40610.633000000002</c:v>
                </c:pt>
                <c:pt idx="483">
                  <c:v>40628.578500000003</c:v>
                </c:pt>
                <c:pt idx="484">
                  <c:v>40646.518700000001</c:v>
                </c:pt>
                <c:pt idx="485">
                  <c:v>40664.464200000002</c:v>
                </c:pt>
                <c:pt idx="486">
                  <c:v>40682.417000000001</c:v>
                </c:pt>
                <c:pt idx="487">
                  <c:v>40700.362399999904</c:v>
                </c:pt>
                <c:pt idx="488">
                  <c:v>40718.302799999903</c:v>
                </c:pt>
                <c:pt idx="489">
                  <c:v>40736.254500000003</c:v>
                </c:pt>
                <c:pt idx="490">
                  <c:v>40754.194900000002</c:v>
                </c:pt>
                <c:pt idx="491">
                  <c:v>40772.140299999897</c:v>
                </c:pt>
                <c:pt idx="492">
                  <c:v>40790.091099999903</c:v>
                </c:pt>
                <c:pt idx="493">
                  <c:v>40808.043899999902</c:v>
                </c:pt>
                <c:pt idx="494">
                  <c:v>40825.989500000003</c:v>
                </c:pt>
                <c:pt idx="495">
                  <c:v>40843.929900000003</c:v>
                </c:pt>
                <c:pt idx="496">
                  <c:v>40861.875399999903</c:v>
                </c:pt>
                <c:pt idx="497">
                  <c:v>40879.8223</c:v>
                </c:pt>
                <c:pt idx="498">
                  <c:v>40897.767800000001</c:v>
                </c:pt>
                <c:pt idx="499">
                  <c:v>40915.708100000003</c:v>
                </c:pt>
                <c:pt idx="500">
                  <c:v>40933.658900000002</c:v>
                </c:pt>
                <c:pt idx="501">
                  <c:v>40951.616900000001</c:v>
                </c:pt>
                <c:pt idx="502">
                  <c:v>40969.557399999903</c:v>
                </c:pt>
                <c:pt idx="503">
                  <c:v>40987.502999999902</c:v>
                </c:pt>
                <c:pt idx="504">
                  <c:v>41005.443500000001</c:v>
                </c:pt>
                <c:pt idx="505">
                  <c:v>41023.395400000001</c:v>
                </c:pt>
                <c:pt idx="506">
                  <c:v>41041.335899999904</c:v>
                </c:pt>
                <c:pt idx="507">
                  <c:v>41059.286599999898</c:v>
                </c:pt>
                <c:pt idx="508">
                  <c:v>41077.232300000003</c:v>
                </c:pt>
                <c:pt idx="509">
                  <c:v>41095.185400000002</c:v>
                </c:pt>
                <c:pt idx="510">
                  <c:v>41113.131000000001</c:v>
                </c:pt>
                <c:pt idx="511">
                  <c:v>41127.874100000001</c:v>
                </c:pt>
                <c:pt idx="512">
                  <c:v>41145.8174</c:v>
                </c:pt>
                <c:pt idx="513">
                  <c:v>41163.749799999903</c:v>
                </c:pt>
                <c:pt idx="514">
                  <c:v>41181.693099999902</c:v>
                </c:pt>
                <c:pt idx="515">
                  <c:v>41199.625399999903</c:v>
                </c:pt>
                <c:pt idx="516">
                  <c:v>41217.559300000001</c:v>
                </c:pt>
                <c:pt idx="517">
                  <c:v>41235.496400000004</c:v>
                </c:pt>
                <c:pt idx="518">
                  <c:v>41253.435100000002</c:v>
                </c:pt>
                <c:pt idx="519">
                  <c:v>41271.372199999903</c:v>
                </c:pt>
                <c:pt idx="520">
                  <c:v>41289.310700000002</c:v>
                </c:pt>
                <c:pt idx="521">
                  <c:v>41312.7592</c:v>
                </c:pt>
                <c:pt idx="522">
                  <c:v>41403.305</c:v>
                </c:pt>
                <c:pt idx="523">
                  <c:v>41465.527300000002</c:v>
                </c:pt>
                <c:pt idx="524">
                  <c:v>41580.307699999903</c:v>
                </c:pt>
                <c:pt idx="525">
                  <c:v>41630.977400000003</c:v>
                </c:pt>
                <c:pt idx="526">
                  <c:v>41733.547200000001</c:v>
                </c:pt>
                <c:pt idx="527">
                  <c:v>41787.6374</c:v>
                </c:pt>
                <c:pt idx="528">
                  <c:v>41878.616600000001</c:v>
                </c:pt>
                <c:pt idx="529">
                  <c:v>42094.258900000001</c:v>
                </c:pt>
                <c:pt idx="530">
                  <c:v>42193.25</c:v>
                </c:pt>
                <c:pt idx="531">
                  <c:v>42324.331100000003</c:v>
                </c:pt>
                <c:pt idx="532">
                  <c:v>42434.753700000001</c:v>
                </c:pt>
                <c:pt idx="533">
                  <c:v>42834.918899999902</c:v>
                </c:pt>
                <c:pt idx="534">
                  <c:v>42979.969400000002</c:v>
                </c:pt>
                <c:pt idx="535">
                  <c:v>43280.299500000001</c:v>
                </c:pt>
                <c:pt idx="536">
                  <c:v>43298.236799999897</c:v>
                </c:pt>
                <c:pt idx="537">
                  <c:v>43334.535199999897</c:v>
                </c:pt>
                <c:pt idx="538">
                  <c:v>43517.473400000003</c:v>
                </c:pt>
                <c:pt idx="539">
                  <c:v>43674.375699999902</c:v>
                </c:pt>
                <c:pt idx="540">
                  <c:v>43777.106099999903</c:v>
                </c:pt>
                <c:pt idx="541">
                  <c:v>43932.3531</c:v>
                </c:pt>
                <c:pt idx="542">
                  <c:v>44195.736599999902</c:v>
                </c:pt>
                <c:pt idx="543">
                  <c:v>44344.832300000002</c:v>
                </c:pt>
                <c:pt idx="544">
                  <c:v>44627.504699999903</c:v>
                </c:pt>
                <c:pt idx="545">
                  <c:v>44754.530899999903</c:v>
                </c:pt>
                <c:pt idx="546">
                  <c:v>44901.278899999903</c:v>
                </c:pt>
                <c:pt idx="547">
                  <c:v>45186.994500000001</c:v>
                </c:pt>
                <c:pt idx="548">
                  <c:v>45290.0959</c:v>
                </c:pt>
                <c:pt idx="549">
                  <c:v>45428.029799999902</c:v>
                </c:pt>
                <c:pt idx="550">
                  <c:v>45573.7808</c:v>
                </c:pt>
                <c:pt idx="551">
                  <c:v>45693.695299999898</c:v>
                </c:pt>
                <c:pt idx="552">
                  <c:v>45809.865400000002</c:v>
                </c:pt>
                <c:pt idx="553">
                  <c:v>45945.639499999903</c:v>
                </c:pt>
                <c:pt idx="554">
                  <c:v>46010.6351</c:v>
                </c:pt>
                <c:pt idx="555">
                  <c:v>46177.458700000003</c:v>
                </c:pt>
                <c:pt idx="556">
                  <c:v>46269.0432</c:v>
                </c:pt>
                <c:pt idx="557">
                  <c:v>46387.046000000002</c:v>
                </c:pt>
                <c:pt idx="558">
                  <c:v>46552.214200000002</c:v>
                </c:pt>
                <c:pt idx="559">
                  <c:v>46655.184800000003</c:v>
                </c:pt>
                <c:pt idx="560">
                  <c:v>46787.8773</c:v>
                </c:pt>
                <c:pt idx="561">
                  <c:v>46892.0092</c:v>
                </c:pt>
                <c:pt idx="562">
                  <c:v>46998.537199999897</c:v>
                </c:pt>
                <c:pt idx="563">
                  <c:v>47157.887499999903</c:v>
                </c:pt>
                <c:pt idx="564">
                  <c:v>47230.817600000002</c:v>
                </c:pt>
                <c:pt idx="565">
                  <c:v>47368.091899999898</c:v>
                </c:pt>
                <c:pt idx="566">
                  <c:v>47512.592199999897</c:v>
                </c:pt>
                <c:pt idx="567">
                  <c:v>47618.894800000002</c:v>
                </c:pt>
                <c:pt idx="568">
                  <c:v>47909.108999999902</c:v>
                </c:pt>
                <c:pt idx="569">
                  <c:v>48270.382700000002</c:v>
                </c:pt>
                <c:pt idx="570">
                  <c:v>48403.273699999903</c:v>
                </c:pt>
                <c:pt idx="571">
                  <c:v>48519.745999999897</c:v>
                </c:pt>
                <c:pt idx="572">
                  <c:v>48660.700299999902</c:v>
                </c:pt>
                <c:pt idx="573">
                  <c:v>48732.560400000002</c:v>
                </c:pt>
                <c:pt idx="574">
                  <c:v>48982.345800000003</c:v>
                </c:pt>
                <c:pt idx="575">
                  <c:v>49104.845800000003</c:v>
                </c:pt>
                <c:pt idx="576">
                  <c:v>49186.6783</c:v>
                </c:pt>
                <c:pt idx="577">
                  <c:v>49307.283600000002</c:v>
                </c:pt>
                <c:pt idx="578">
                  <c:v>49423.160100000001</c:v>
                </c:pt>
                <c:pt idx="579">
                  <c:v>49497.4162</c:v>
                </c:pt>
                <c:pt idx="580">
                  <c:v>49635.798999999897</c:v>
                </c:pt>
                <c:pt idx="581">
                  <c:v>49751.906000000003</c:v>
                </c:pt>
                <c:pt idx="582">
                  <c:v>49860.919199999902</c:v>
                </c:pt>
                <c:pt idx="583">
                  <c:v>49979.584499999903</c:v>
                </c:pt>
                <c:pt idx="584">
                  <c:v>50077.928500000002</c:v>
                </c:pt>
                <c:pt idx="585">
                  <c:v>50192.5481</c:v>
                </c:pt>
                <c:pt idx="586">
                  <c:v>50266.256399999897</c:v>
                </c:pt>
                <c:pt idx="587">
                  <c:v>50417.867599999903</c:v>
                </c:pt>
                <c:pt idx="588">
                  <c:v>50513.844400000002</c:v>
                </c:pt>
                <c:pt idx="589">
                  <c:v>50652.927799999903</c:v>
                </c:pt>
                <c:pt idx="590">
                  <c:v>50733.393700000001</c:v>
                </c:pt>
                <c:pt idx="591">
                  <c:v>50800.617400000003</c:v>
                </c:pt>
                <c:pt idx="592">
                  <c:v>50841.442199999903</c:v>
                </c:pt>
                <c:pt idx="593">
                  <c:v>50894.320200000002</c:v>
                </c:pt>
                <c:pt idx="594">
                  <c:v>50953.422599999903</c:v>
                </c:pt>
                <c:pt idx="595">
                  <c:v>51097.7408</c:v>
                </c:pt>
                <c:pt idx="596">
                  <c:v>51172.7065</c:v>
                </c:pt>
                <c:pt idx="597">
                  <c:v>51250.706100000003</c:v>
                </c:pt>
                <c:pt idx="598">
                  <c:v>51312.3802</c:v>
                </c:pt>
                <c:pt idx="599">
                  <c:v>51355.742200000001</c:v>
                </c:pt>
                <c:pt idx="600">
                  <c:v>51653.673799999902</c:v>
                </c:pt>
                <c:pt idx="601">
                  <c:v>51731.238400000002</c:v>
                </c:pt>
                <c:pt idx="602">
                  <c:v>51816.079100000003</c:v>
                </c:pt>
                <c:pt idx="603">
                  <c:v>51879.318800000001</c:v>
                </c:pt>
                <c:pt idx="604">
                  <c:v>52012.519999999902</c:v>
                </c:pt>
                <c:pt idx="605">
                  <c:v>52230.757100000003</c:v>
                </c:pt>
                <c:pt idx="606">
                  <c:v>52359.747300000003</c:v>
                </c:pt>
                <c:pt idx="607">
                  <c:v>52525.027800000003</c:v>
                </c:pt>
                <c:pt idx="608">
                  <c:v>52780.959600000002</c:v>
                </c:pt>
                <c:pt idx="609">
                  <c:v>52872.019</c:v>
                </c:pt>
                <c:pt idx="610">
                  <c:v>53068.982799999903</c:v>
                </c:pt>
                <c:pt idx="611">
                  <c:v>53236.301299999897</c:v>
                </c:pt>
                <c:pt idx="612">
                  <c:v>53411.614200000004</c:v>
                </c:pt>
                <c:pt idx="613">
                  <c:v>53485.333200000001</c:v>
                </c:pt>
                <c:pt idx="614">
                  <c:v>53563.123899999897</c:v>
                </c:pt>
                <c:pt idx="615">
                  <c:v>53667.224499999902</c:v>
                </c:pt>
                <c:pt idx="616">
                  <c:v>53758.522700000001</c:v>
                </c:pt>
                <c:pt idx="617">
                  <c:v>54041.178200000002</c:v>
                </c:pt>
                <c:pt idx="618">
                  <c:v>54116.193200000002</c:v>
                </c:pt>
                <c:pt idx="619">
                  <c:v>54255.9277</c:v>
                </c:pt>
                <c:pt idx="620">
                  <c:v>54294.379500000003</c:v>
                </c:pt>
                <c:pt idx="621">
                  <c:v>54339.252999999902</c:v>
                </c:pt>
                <c:pt idx="622">
                  <c:v>54460.735500000003</c:v>
                </c:pt>
                <c:pt idx="623">
                  <c:v>54554.438300000002</c:v>
                </c:pt>
                <c:pt idx="624">
                  <c:v>54625.3027</c:v>
                </c:pt>
                <c:pt idx="625">
                  <c:v>54694.1967</c:v>
                </c:pt>
                <c:pt idx="626">
                  <c:v>54816.389199999903</c:v>
                </c:pt>
                <c:pt idx="627">
                  <c:v>54983.730600000003</c:v>
                </c:pt>
                <c:pt idx="628">
                  <c:v>55338.888500000001</c:v>
                </c:pt>
                <c:pt idx="629">
                  <c:v>55383.733800000002</c:v>
                </c:pt>
                <c:pt idx="630">
                  <c:v>55428.691299999897</c:v>
                </c:pt>
                <c:pt idx="631">
                  <c:v>55455.230799999903</c:v>
                </c:pt>
                <c:pt idx="632">
                  <c:v>55502.844899999902</c:v>
                </c:pt>
                <c:pt idx="633">
                  <c:v>55542.429100000001</c:v>
                </c:pt>
                <c:pt idx="634">
                  <c:v>55592.566400000003</c:v>
                </c:pt>
                <c:pt idx="635">
                  <c:v>55790.693800000001</c:v>
                </c:pt>
                <c:pt idx="636">
                  <c:v>55986.810599999902</c:v>
                </c:pt>
                <c:pt idx="637">
                  <c:v>56075.003499999897</c:v>
                </c:pt>
                <c:pt idx="638">
                  <c:v>56142.326999999903</c:v>
                </c:pt>
                <c:pt idx="639">
                  <c:v>56195.321799999903</c:v>
                </c:pt>
                <c:pt idx="640">
                  <c:v>56258.321900000003</c:v>
                </c:pt>
                <c:pt idx="641">
                  <c:v>56282.0095</c:v>
                </c:pt>
                <c:pt idx="642">
                  <c:v>56352.4928</c:v>
                </c:pt>
                <c:pt idx="643">
                  <c:v>56661.814100000003</c:v>
                </c:pt>
                <c:pt idx="644">
                  <c:v>56946.070599999897</c:v>
                </c:pt>
                <c:pt idx="645">
                  <c:v>56973.922700000003</c:v>
                </c:pt>
                <c:pt idx="646">
                  <c:v>57199.960899999904</c:v>
                </c:pt>
                <c:pt idx="647">
                  <c:v>57370.768300000003</c:v>
                </c:pt>
                <c:pt idx="648">
                  <c:v>57454.852500000001</c:v>
                </c:pt>
                <c:pt idx="649">
                  <c:v>57506.914700000001</c:v>
                </c:pt>
                <c:pt idx="650">
                  <c:v>57620.314299999904</c:v>
                </c:pt>
                <c:pt idx="651">
                  <c:v>57734.975200000001</c:v>
                </c:pt>
                <c:pt idx="652">
                  <c:v>57829.137900000002</c:v>
                </c:pt>
                <c:pt idx="653">
                  <c:v>58012.831299999903</c:v>
                </c:pt>
                <c:pt idx="654">
                  <c:v>58222.3361</c:v>
                </c:pt>
                <c:pt idx="655">
                  <c:v>58276.518100000001</c:v>
                </c:pt>
                <c:pt idx="656">
                  <c:v>58684.624499999903</c:v>
                </c:pt>
                <c:pt idx="657">
                  <c:v>58758.4467</c:v>
                </c:pt>
                <c:pt idx="658">
                  <c:v>58982.563600000001</c:v>
                </c:pt>
                <c:pt idx="659">
                  <c:v>59051.103199999903</c:v>
                </c:pt>
                <c:pt idx="660">
                  <c:v>59171.818800000001</c:v>
                </c:pt>
                <c:pt idx="661">
                  <c:v>59183.6204</c:v>
                </c:pt>
                <c:pt idx="662">
                  <c:v>59267.192499999903</c:v>
                </c:pt>
                <c:pt idx="663">
                  <c:v>59313.153200000001</c:v>
                </c:pt>
                <c:pt idx="664">
                  <c:v>59331.080999999896</c:v>
                </c:pt>
                <c:pt idx="665">
                  <c:v>59401.802100000001</c:v>
                </c:pt>
                <c:pt idx="666">
                  <c:v>59602.690600000002</c:v>
                </c:pt>
                <c:pt idx="667">
                  <c:v>59729.47</c:v>
                </c:pt>
                <c:pt idx="668">
                  <c:v>59853.314299999904</c:v>
                </c:pt>
                <c:pt idx="669">
                  <c:v>59936.715199999897</c:v>
                </c:pt>
                <c:pt idx="670">
                  <c:v>60268.803999999902</c:v>
                </c:pt>
                <c:pt idx="671">
                  <c:v>60630.5717</c:v>
                </c:pt>
                <c:pt idx="672">
                  <c:v>60851.864399999897</c:v>
                </c:pt>
                <c:pt idx="673">
                  <c:v>60945.5533</c:v>
                </c:pt>
                <c:pt idx="674">
                  <c:v>61117.851499999902</c:v>
                </c:pt>
                <c:pt idx="675">
                  <c:v>61209.466899999898</c:v>
                </c:pt>
                <c:pt idx="676">
                  <c:v>61375.660600000003</c:v>
                </c:pt>
                <c:pt idx="677">
                  <c:v>61452.175799999903</c:v>
                </c:pt>
                <c:pt idx="678">
                  <c:v>61505.3315</c:v>
                </c:pt>
                <c:pt idx="679">
                  <c:v>61596.839200000002</c:v>
                </c:pt>
                <c:pt idx="680">
                  <c:v>61677.216</c:v>
                </c:pt>
                <c:pt idx="681">
                  <c:v>61783.435899999902</c:v>
                </c:pt>
                <c:pt idx="682">
                  <c:v>61867.523300000001</c:v>
                </c:pt>
                <c:pt idx="683">
                  <c:v>61883.384599999903</c:v>
                </c:pt>
                <c:pt idx="684">
                  <c:v>61997.791299999903</c:v>
                </c:pt>
                <c:pt idx="685">
                  <c:v>62059.994400000003</c:v>
                </c:pt>
                <c:pt idx="686">
                  <c:v>62229.477299999897</c:v>
                </c:pt>
                <c:pt idx="687">
                  <c:v>62314.939299999904</c:v>
                </c:pt>
                <c:pt idx="688">
                  <c:v>62344.268300000003</c:v>
                </c:pt>
                <c:pt idx="689">
                  <c:v>62404.792699999904</c:v>
                </c:pt>
                <c:pt idx="690">
                  <c:v>62496.2886</c:v>
                </c:pt>
                <c:pt idx="691">
                  <c:v>62600.402000000002</c:v>
                </c:pt>
                <c:pt idx="692">
                  <c:v>62658.790500000003</c:v>
                </c:pt>
                <c:pt idx="693">
                  <c:v>62719.2785</c:v>
                </c:pt>
                <c:pt idx="694">
                  <c:v>62781.994400000003</c:v>
                </c:pt>
                <c:pt idx="695">
                  <c:v>62844.712</c:v>
                </c:pt>
                <c:pt idx="696">
                  <c:v>62915.756000000001</c:v>
                </c:pt>
                <c:pt idx="697">
                  <c:v>62985.216</c:v>
                </c:pt>
                <c:pt idx="698">
                  <c:v>63134.233200000002</c:v>
                </c:pt>
                <c:pt idx="699">
                  <c:v>63294.584600000002</c:v>
                </c:pt>
                <c:pt idx="700">
                  <c:v>63324.003400000001</c:v>
                </c:pt>
                <c:pt idx="701">
                  <c:v>63397.882299999903</c:v>
                </c:pt>
                <c:pt idx="702">
                  <c:v>63518.820200000002</c:v>
                </c:pt>
                <c:pt idx="703">
                  <c:v>63618.619599999904</c:v>
                </c:pt>
                <c:pt idx="704">
                  <c:v>63670.003900000003</c:v>
                </c:pt>
                <c:pt idx="705">
                  <c:v>63780.22</c:v>
                </c:pt>
                <c:pt idx="706">
                  <c:v>63826.182999999903</c:v>
                </c:pt>
                <c:pt idx="707">
                  <c:v>64207.549099999902</c:v>
                </c:pt>
                <c:pt idx="708">
                  <c:v>64301.458200000001</c:v>
                </c:pt>
                <c:pt idx="709">
                  <c:v>64387.805</c:v>
                </c:pt>
                <c:pt idx="710">
                  <c:v>64446.897100000002</c:v>
                </c:pt>
                <c:pt idx="711">
                  <c:v>64530.166599999902</c:v>
                </c:pt>
                <c:pt idx="712">
                  <c:v>64664.985399999903</c:v>
                </c:pt>
                <c:pt idx="713">
                  <c:v>64778.760900000001</c:v>
                </c:pt>
                <c:pt idx="714">
                  <c:v>64832.152000000002</c:v>
                </c:pt>
                <c:pt idx="715">
                  <c:v>64885.936099999897</c:v>
                </c:pt>
                <c:pt idx="716">
                  <c:v>64924.233200000002</c:v>
                </c:pt>
                <c:pt idx="717">
                  <c:v>64991.3393</c:v>
                </c:pt>
                <c:pt idx="718">
                  <c:v>65085.070299999898</c:v>
                </c:pt>
                <c:pt idx="719">
                  <c:v>65147.253499999897</c:v>
                </c:pt>
                <c:pt idx="720">
                  <c:v>65247.038</c:v>
                </c:pt>
                <c:pt idx="721">
                  <c:v>65377.3226</c:v>
                </c:pt>
                <c:pt idx="722">
                  <c:v>65498.135399999897</c:v>
                </c:pt>
                <c:pt idx="723">
                  <c:v>65562.747499999896</c:v>
                </c:pt>
                <c:pt idx="724">
                  <c:v>65614.744200000001</c:v>
                </c:pt>
                <c:pt idx="725">
                  <c:v>65769.937300000005</c:v>
                </c:pt>
                <c:pt idx="726">
                  <c:v>65922.309800000003</c:v>
                </c:pt>
                <c:pt idx="727">
                  <c:v>66176.374200000006</c:v>
                </c:pt>
                <c:pt idx="728">
                  <c:v>66263.658500000005</c:v>
                </c:pt>
                <c:pt idx="729">
                  <c:v>66338.295899999895</c:v>
                </c:pt>
                <c:pt idx="730">
                  <c:v>66513.466100000005</c:v>
                </c:pt>
                <c:pt idx="731">
                  <c:v>66688.750499999893</c:v>
                </c:pt>
                <c:pt idx="732">
                  <c:v>66827.350900000005</c:v>
                </c:pt>
                <c:pt idx="733">
                  <c:v>66931.4424</c:v>
                </c:pt>
                <c:pt idx="734">
                  <c:v>67117.357600000003</c:v>
                </c:pt>
                <c:pt idx="735">
                  <c:v>67196.688099999898</c:v>
                </c:pt>
                <c:pt idx="736">
                  <c:v>67294.140400000004</c:v>
                </c:pt>
                <c:pt idx="737">
                  <c:v>67336.329400000002</c:v>
                </c:pt>
                <c:pt idx="738">
                  <c:v>67386.3992</c:v>
                </c:pt>
                <c:pt idx="739">
                  <c:v>67499.4277</c:v>
                </c:pt>
                <c:pt idx="740">
                  <c:v>67931.9617</c:v>
                </c:pt>
                <c:pt idx="741">
                  <c:v>68150.1495</c:v>
                </c:pt>
                <c:pt idx="742">
                  <c:v>68726.177200000006</c:v>
                </c:pt>
                <c:pt idx="743">
                  <c:v>68853.532000000007</c:v>
                </c:pt>
                <c:pt idx="744">
                  <c:v>68997.990300000005</c:v>
                </c:pt>
                <c:pt idx="745">
                  <c:v>69149.422099999894</c:v>
                </c:pt>
                <c:pt idx="746">
                  <c:v>69689.087100000004</c:v>
                </c:pt>
                <c:pt idx="747">
                  <c:v>69984.882199999905</c:v>
                </c:pt>
                <c:pt idx="748">
                  <c:v>70166.733399999895</c:v>
                </c:pt>
                <c:pt idx="749">
                  <c:v>70285.063500000004</c:v>
                </c:pt>
                <c:pt idx="750">
                  <c:v>70450.798699999898</c:v>
                </c:pt>
                <c:pt idx="751">
                  <c:v>70525.646500000003</c:v>
                </c:pt>
                <c:pt idx="752">
                  <c:v>70622.922300000006</c:v>
                </c:pt>
                <c:pt idx="753">
                  <c:v>70856.050399999905</c:v>
                </c:pt>
                <c:pt idx="754">
                  <c:v>70882.7451</c:v>
                </c:pt>
                <c:pt idx="755">
                  <c:v>70897.428599999897</c:v>
                </c:pt>
                <c:pt idx="756">
                  <c:v>70984.714800000002</c:v>
                </c:pt>
                <c:pt idx="757">
                  <c:v>70995.315100000007</c:v>
                </c:pt>
                <c:pt idx="758">
                  <c:v>71058.303700000004</c:v>
                </c:pt>
                <c:pt idx="759">
                  <c:v>71132.013399999894</c:v>
                </c:pt>
                <c:pt idx="760">
                  <c:v>71199.296700000006</c:v>
                </c:pt>
                <c:pt idx="761">
                  <c:v>71306.015400000004</c:v>
                </c:pt>
                <c:pt idx="762">
                  <c:v>71685.093099999896</c:v>
                </c:pt>
                <c:pt idx="763">
                  <c:v>71766.209099999905</c:v>
                </c:pt>
                <c:pt idx="764">
                  <c:v>71816.355899999893</c:v>
                </c:pt>
                <c:pt idx="765">
                  <c:v>71869.238500000007</c:v>
                </c:pt>
                <c:pt idx="766">
                  <c:v>71921.764299999893</c:v>
                </c:pt>
                <c:pt idx="767">
                  <c:v>72065.249400000001</c:v>
                </c:pt>
                <c:pt idx="768">
                  <c:v>72314.302299999894</c:v>
                </c:pt>
                <c:pt idx="769">
                  <c:v>72410.017600000006</c:v>
                </c:pt>
                <c:pt idx="770">
                  <c:v>72477.043099999893</c:v>
                </c:pt>
                <c:pt idx="771">
                  <c:v>72548.417300000001</c:v>
                </c:pt>
                <c:pt idx="772">
                  <c:v>72633.518899999894</c:v>
                </c:pt>
                <c:pt idx="773">
                  <c:v>72710.676000000007</c:v>
                </c:pt>
                <c:pt idx="774">
                  <c:v>73078.713199999896</c:v>
                </c:pt>
                <c:pt idx="775">
                  <c:v>73269.752200000003</c:v>
                </c:pt>
                <c:pt idx="776">
                  <c:v>73300.504499999894</c:v>
                </c:pt>
                <c:pt idx="777">
                  <c:v>73396.950700000001</c:v>
                </c:pt>
                <c:pt idx="778">
                  <c:v>73526.170599999896</c:v>
                </c:pt>
                <c:pt idx="779">
                  <c:v>73606.852499999906</c:v>
                </c:pt>
                <c:pt idx="780">
                  <c:v>73674.596799999897</c:v>
                </c:pt>
                <c:pt idx="781">
                  <c:v>73730.330700000006</c:v>
                </c:pt>
                <c:pt idx="782">
                  <c:v>73777.685899999895</c:v>
                </c:pt>
                <c:pt idx="783">
                  <c:v>73823.436700000006</c:v>
                </c:pt>
                <c:pt idx="784">
                  <c:v>73956.423899999907</c:v>
                </c:pt>
                <c:pt idx="785">
                  <c:v>74118.436600000001</c:v>
                </c:pt>
                <c:pt idx="786">
                  <c:v>74322.409400000004</c:v>
                </c:pt>
                <c:pt idx="787">
                  <c:v>74377.945999999894</c:v>
                </c:pt>
                <c:pt idx="788">
                  <c:v>74541.059500000003</c:v>
                </c:pt>
                <c:pt idx="789">
                  <c:v>74607.596099999893</c:v>
                </c:pt>
                <c:pt idx="790">
                  <c:v>74699.777799999894</c:v>
                </c:pt>
                <c:pt idx="791">
                  <c:v>74925.051600000006</c:v>
                </c:pt>
                <c:pt idx="792">
                  <c:v>75086.795800000007</c:v>
                </c:pt>
                <c:pt idx="793">
                  <c:v>75192.816600000006</c:v>
                </c:pt>
                <c:pt idx="794">
                  <c:v>75221.222899999906</c:v>
                </c:pt>
                <c:pt idx="795">
                  <c:v>75239.136700000003</c:v>
                </c:pt>
                <c:pt idx="796">
                  <c:v>75257.0576</c:v>
                </c:pt>
                <c:pt idx="797">
                  <c:v>75274.978099999906</c:v>
                </c:pt>
                <c:pt idx="798">
                  <c:v>75280.373300000007</c:v>
                </c:pt>
                <c:pt idx="799">
                  <c:v>75298.297300000006</c:v>
                </c:pt>
                <c:pt idx="800">
                  <c:v>75316.205700000006</c:v>
                </c:pt>
                <c:pt idx="801">
                  <c:v>75334.120800000004</c:v>
                </c:pt>
                <c:pt idx="802">
                  <c:v>75352.0291</c:v>
                </c:pt>
                <c:pt idx="803">
                  <c:v>75369.953299999906</c:v>
                </c:pt>
                <c:pt idx="804">
                  <c:v>75387.860799999893</c:v>
                </c:pt>
                <c:pt idx="805">
                  <c:v>75405.776599999896</c:v>
                </c:pt>
                <c:pt idx="806">
                  <c:v>75423.685800000007</c:v>
                </c:pt>
                <c:pt idx="807">
                  <c:v>75431.019100000005</c:v>
                </c:pt>
                <c:pt idx="808">
                  <c:v>75495.798800000004</c:v>
                </c:pt>
                <c:pt idx="809">
                  <c:v>75572.1391</c:v>
                </c:pt>
                <c:pt idx="810">
                  <c:v>75635.357300000003</c:v>
                </c:pt>
                <c:pt idx="811">
                  <c:v>75692.055399999896</c:v>
                </c:pt>
                <c:pt idx="812">
                  <c:v>75748.745299999893</c:v>
                </c:pt>
                <c:pt idx="813">
                  <c:v>75905.000100000005</c:v>
                </c:pt>
                <c:pt idx="814">
                  <c:v>76070.953500000003</c:v>
                </c:pt>
                <c:pt idx="815">
                  <c:v>76263.603099999906</c:v>
                </c:pt>
                <c:pt idx="816">
                  <c:v>76376.496400000004</c:v>
                </c:pt>
                <c:pt idx="817">
                  <c:v>76456.330400000006</c:v>
                </c:pt>
                <c:pt idx="818">
                  <c:v>76510.414300000004</c:v>
                </c:pt>
                <c:pt idx="819">
                  <c:v>76681.653399999894</c:v>
                </c:pt>
                <c:pt idx="820">
                  <c:v>76796.191300000006</c:v>
                </c:pt>
                <c:pt idx="821">
                  <c:v>76867.13</c:v>
                </c:pt>
                <c:pt idx="822">
                  <c:v>76994.504100000006</c:v>
                </c:pt>
                <c:pt idx="823">
                  <c:v>77064.109100000001</c:v>
                </c:pt>
                <c:pt idx="824">
                  <c:v>77249.479600000006</c:v>
                </c:pt>
                <c:pt idx="825">
                  <c:v>77447.901100000003</c:v>
                </c:pt>
                <c:pt idx="826">
                  <c:v>77554.855599999893</c:v>
                </c:pt>
                <c:pt idx="827">
                  <c:v>77625.877900000007</c:v>
                </c:pt>
                <c:pt idx="828">
                  <c:v>77686.344700000001</c:v>
                </c:pt>
                <c:pt idx="829">
                  <c:v>77774.780100000004</c:v>
                </c:pt>
                <c:pt idx="830">
                  <c:v>77849.0334</c:v>
                </c:pt>
                <c:pt idx="831">
                  <c:v>77908.451100000006</c:v>
                </c:pt>
                <c:pt idx="832">
                  <c:v>77944.891900000002</c:v>
                </c:pt>
                <c:pt idx="833">
                  <c:v>77967.849300000002</c:v>
                </c:pt>
                <c:pt idx="834">
                  <c:v>78230.622000000003</c:v>
                </c:pt>
                <c:pt idx="835">
                  <c:v>78300.423500000004</c:v>
                </c:pt>
                <c:pt idx="836">
                  <c:v>78398.742700000003</c:v>
                </c:pt>
                <c:pt idx="837">
                  <c:v>78488.154500000004</c:v>
                </c:pt>
                <c:pt idx="838">
                  <c:v>78624.217000000004</c:v>
                </c:pt>
                <c:pt idx="839">
                  <c:v>78759.541800000006</c:v>
                </c:pt>
                <c:pt idx="840">
                  <c:v>79509.114700000006</c:v>
                </c:pt>
                <c:pt idx="841">
                  <c:v>79645.763300000006</c:v>
                </c:pt>
                <c:pt idx="842">
                  <c:v>79769.187300000005</c:v>
                </c:pt>
                <c:pt idx="843">
                  <c:v>79917.463600000003</c:v>
                </c:pt>
                <c:pt idx="844">
                  <c:v>80082.704400000002</c:v>
                </c:pt>
                <c:pt idx="845">
                  <c:v>80227.178499999907</c:v>
                </c:pt>
                <c:pt idx="846">
                  <c:v>80357.078500000003</c:v>
                </c:pt>
                <c:pt idx="847">
                  <c:v>80440.613100000002</c:v>
                </c:pt>
                <c:pt idx="848">
                  <c:v>80579.511899999896</c:v>
                </c:pt>
                <c:pt idx="849">
                  <c:v>80707.533100000001</c:v>
                </c:pt>
                <c:pt idx="850">
                  <c:v>80852.877200000003</c:v>
                </c:pt>
                <c:pt idx="851">
                  <c:v>80983.400899999906</c:v>
                </c:pt>
                <c:pt idx="852">
                  <c:v>81039.306599999894</c:v>
                </c:pt>
                <c:pt idx="853">
                  <c:v>81316.4372</c:v>
                </c:pt>
                <c:pt idx="854">
                  <c:v>81411.487699999896</c:v>
                </c:pt>
                <c:pt idx="855">
                  <c:v>81491.633799999894</c:v>
                </c:pt>
                <c:pt idx="856">
                  <c:v>81614.2307</c:v>
                </c:pt>
                <c:pt idx="857">
                  <c:v>81738.414000000004</c:v>
                </c:pt>
                <c:pt idx="858">
                  <c:v>81859.815900000001</c:v>
                </c:pt>
                <c:pt idx="859">
                  <c:v>81936.828599999906</c:v>
                </c:pt>
                <c:pt idx="860">
                  <c:v>82069.097299999907</c:v>
                </c:pt>
                <c:pt idx="861">
                  <c:v>82183.657800000001</c:v>
                </c:pt>
                <c:pt idx="862">
                  <c:v>82291.310299999896</c:v>
                </c:pt>
                <c:pt idx="863">
                  <c:v>82368.254700000005</c:v>
                </c:pt>
                <c:pt idx="864">
                  <c:v>82439.416400000002</c:v>
                </c:pt>
                <c:pt idx="865">
                  <c:v>82524.903600000005</c:v>
                </c:pt>
                <c:pt idx="866">
                  <c:v>82786.686300000001</c:v>
                </c:pt>
                <c:pt idx="867">
                  <c:v>82875.872799999896</c:v>
                </c:pt>
                <c:pt idx="868">
                  <c:v>82916.904399999898</c:v>
                </c:pt>
                <c:pt idx="869">
                  <c:v>83018.9274</c:v>
                </c:pt>
                <c:pt idx="870">
                  <c:v>83121.789600000004</c:v>
                </c:pt>
                <c:pt idx="871">
                  <c:v>83281.821800000005</c:v>
                </c:pt>
                <c:pt idx="872">
                  <c:v>83337.725200000001</c:v>
                </c:pt>
                <c:pt idx="873">
                  <c:v>83406.370800000004</c:v>
                </c:pt>
                <c:pt idx="874">
                  <c:v>83500.152100000007</c:v>
                </c:pt>
                <c:pt idx="875">
                  <c:v>83637.854099999895</c:v>
                </c:pt>
                <c:pt idx="876">
                  <c:v>83687.748900000006</c:v>
                </c:pt>
                <c:pt idx="877">
                  <c:v>83828.097699999897</c:v>
                </c:pt>
                <c:pt idx="878">
                  <c:v>83892.570500000002</c:v>
                </c:pt>
                <c:pt idx="879">
                  <c:v>84202.421499999895</c:v>
                </c:pt>
                <c:pt idx="880">
                  <c:v>84381.878200000006</c:v>
                </c:pt>
                <c:pt idx="881">
                  <c:v>84449.6152</c:v>
                </c:pt>
                <c:pt idx="882">
                  <c:v>84534.402400000006</c:v>
                </c:pt>
                <c:pt idx="883">
                  <c:v>84646.431599999894</c:v>
                </c:pt>
                <c:pt idx="884">
                  <c:v>84707.138399999894</c:v>
                </c:pt>
                <c:pt idx="885">
                  <c:v>84800.686000000002</c:v>
                </c:pt>
                <c:pt idx="886">
                  <c:v>84876.851699999897</c:v>
                </c:pt>
                <c:pt idx="887">
                  <c:v>85003.953399999897</c:v>
                </c:pt>
                <c:pt idx="888">
                  <c:v>85182.328699999896</c:v>
                </c:pt>
                <c:pt idx="889">
                  <c:v>85273.393200000006</c:v>
                </c:pt>
                <c:pt idx="890">
                  <c:v>85478.397100000002</c:v>
                </c:pt>
                <c:pt idx="891">
                  <c:v>85540.867100000003</c:v>
                </c:pt>
                <c:pt idx="892">
                  <c:v>85597.364600000001</c:v>
                </c:pt>
                <c:pt idx="893">
                  <c:v>85691.674299999897</c:v>
                </c:pt>
                <c:pt idx="894">
                  <c:v>85780.626499999897</c:v>
                </c:pt>
                <c:pt idx="895">
                  <c:v>85854.187900000004</c:v>
                </c:pt>
                <c:pt idx="896">
                  <c:v>85922.670299999896</c:v>
                </c:pt>
                <c:pt idx="897">
                  <c:v>86081.830199999895</c:v>
                </c:pt>
                <c:pt idx="898">
                  <c:v>86172.176300000006</c:v>
                </c:pt>
                <c:pt idx="899">
                  <c:v>86291.825400000002</c:v>
                </c:pt>
                <c:pt idx="900">
                  <c:v>86380.225300000006</c:v>
                </c:pt>
                <c:pt idx="901">
                  <c:v>86505.238100000002</c:v>
                </c:pt>
                <c:pt idx="902">
                  <c:v>86571.051999999894</c:v>
                </c:pt>
                <c:pt idx="903">
                  <c:v>86627.229000000007</c:v>
                </c:pt>
                <c:pt idx="904">
                  <c:v>86701.4323</c:v>
                </c:pt>
                <c:pt idx="905">
                  <c:v>86766.209199999896</c:v>
                </c:pt>
                <c:pt idx="906">
                  <c:v>86813.936000000002</c:v>
                </c:pt>
                <c:pt idx="907">
                  <c:v>86941.387400000007</c:v>
                </c:pt>
                <c:pt idx="908">
                  <c:v>87041.062900000004</c:v>
                </c:pt>
                <c:pt idx="909">
                  <c:v>87083.425300000003</c:v>
                </c:pt>
                <c:pt idx="910">
                  <c:v>87104.867899999896</c:v>
                </c:pt>
                <c:pt idx="911">
                  <c:v>87148.568100000004</c:v>
                </c:pt>
                <c:pt idx="912">
                  <c:v>87194.941399999894</c:v>
                </c:pt>
                <c:pt idx="913">
                  <c:v>87312.227700000003</c:v>
                </c:pt>
                <c:pt idx="914">
                  <c:v>87492.615999999907</c:v>
                </c:pt>
                <c:pt idx="915">
                  <c:v>87613.400099999897</c:v>
                </c:pt>
                <c:pt idx="916">
                  <c:v>87756.431500000006</c:v>
                </c:pt>
                <c:pt idx="917">
                  <c:v>87797.215800000005</c:v>
                </c:pt>
                <c:pt idx="918">
                  <c:v>87901.281199999896</c:v>
                </c:pt>
                <c:pt idx="919">
                  <c:v>88251.464300000007</c:v>
                </c:pt>
                <c:pt idx="920">
                  <c:v>88348.936900000001</c:v>
                </c:pt>
                <c:pt idx="921">
                  <c:v>88418.963699999906</c:v>
                </c:pt>
                <c:pt idx="922">
                  <c:v>88537.157200000001</c:v>
                </c:pt>
                <c:pt idx="923">
                  <c:v>88653.410900000003</c:v>
                </c:pt>
                <c:pt idx="924">
                  <c:v>88790.475600000005</c:v>
                </c:pt>
                <c:pt idx="925">
                  <c:v>89067.598700000002</c:v>
                </c:pt>
                <c:pt idx="926">
                  <c:v>89232.272599999895</c:v>
                </c:pt>
                <c:pt idx="927">
                  <c:v>89320.881699999896</c:v>
                </c:pt>
                <c:pt idx="928">
                  <c:v>89353.427599999894</c:v>
                </c:pt>
                <c:pt idx="929">
                  <c:v>89454.811300000001</c:v>
                </c:pt>
                <c:pt idx="930">
                  <c:v>89562.971000000005</c:v>
                </c:pt>
                <c:pt idx="931">
                  <c:v>89806.456699999893</c:v>
                </c:pt>
                <c:pt idx="932">
                  <c:v>89858.9421</c:v>
                </c:pt>
                <c:pt idx="933">
                  <c:v>89902.389299999893</c:v>
                </c:pt>
                <c:pt idx="934">
                  <c:v>89952.917600000001</c:v>
                </c:pt>
                <c:pt idx="935">
                  <c:v>90081.844400000002</c:v>
                </c:pt>
                <c:pt idx="936">
                  <c:v>90169.175700000007</c:v>
                </c:pt>
                <c:pt idx="937">
                  <c:v>90241.729999999894</c:v>
                </c:pt>
                <c:pt idx="938">
                  <c:v>90242.330700000006</c:v>
                </c:pt>
                <c:pt idx="939">
                  <c:v>90389.82</c:v>
                </c:pt>
                <c:pt idx="940">
                  <c:v>90682.894</c:v>
                </c:pt>
                <c:pt idx="941">
                  <c:v>90803.076499999894</c:v>
                </c:pt>
                <c:pt idx="942">
                  <c:v>90956.219400000002</c:v>
                </c:pt>
                <c:pt idx="943">
                  <c:v>91144.762000000002</c:v>
                </c:pt>
                <c:pt idx="944">
                  <c:v>91199.787400000001</c:v>
                </c:pt>
                <c:pt idx="945">
                  <c:v>91467.274600000004</c:v>
                </c:pt>
                <c:pt idx="946">
                  <c:v>91642.328500000003</c:v>
                </c:pt>
                <c:pt idx="947">
                  <c:v>91751.037700000001</c:v>
                </c:pt>
                <c:pt idx="948">
                  <c:v>91851.274399999893</c:v>
                </c:pt>
                <c:pt idx="949">
                  <c:v>91986.138900000005</c:v>
                </c:pt>
                <c:pt idx="950">
                  <c:v>92310.823099999907</c:v>
                </c:pt>
                <c:pt idx="951">
                  <c:v>92401.743100000007</c:v>
                </c:pt>
                <c:pt idx="952">
                  <c:v>92464.914900000003</c:v>
                </c:pt>
                <c:pt idx="953">
                  <c:v>92508.375400000004</c:v>
                </c:pt>
                <c:pt idx="954">
                  <c:v>92711.664399999907</c:v>
                </c:pt>
                <c:pt idx="955">
                  <c:v>92724.123500000002</c:v>
                </c:pt>
                <c:pt idx="956">
                  <c:v>92900.981499999907</c:v>
                </c:pt>
                <c:pt idx="957">
                  <c:v>93062.233300000007</c:v>
                </c:pt>
                <c:pt idx="958">
                  <c:v>93570.124299999894</c:v>
                </c:pt>
                <c:pt idx="959">
                  <c:v>93589.849000000002</c:v>
                </c:pt>
                <c:pt idx="960">
                  <c:v>93802.269</c:v>
                </c:pt>
                <c:pt idx="961">
                  <c:v>94235.375799999907</c:v>
                </c:pt>
                <c:pt idx="962">
                  <c:v>94338.837599999897</c:v>
                </c:pt>
                <c:pt idx="963">
                  <c:v>94458.968200000003</c:v>
                </c:pt>
                <c:pt idx="964">
                  <c:v>94514.470600000001</c:v>
                </c:pt>
                <c:pt idx="965">
                  <c:v>94582.049199999907</c:v>
                </c:pt>
                <c:pt idx="966">
                  <c:v>94696.956999999893</c:v>
                </c:pt>
                <c:pt idx="967">
                  <c:v>94752.588300000003</c:v>
                </c:pt>
                <c:pt idx="968">
                  <c:v>94933.480299999894</c:v>
                </c:pt>
                <c:pt idx="969">
                  <c:v>94970.240699999893</c:v>
                </c:pt>
                <c:pt idx="970">
                  <c:v>95043.751499999897</c:v>
                </c:pt>
                <c:pt idx="971">
                  <c:v>95351.573000000004</c:v>
                </c:pt>
                <c:pt idx="972">
                  <c:v>95440.930800000002</c:v>
                </c:pt>
                <c:pt idx="973">
                  <c:v>95684.814899999896</c:v>
                </c:pt>
                <c:pt idx="974">
                  <c:v>95800.611199999898</c:v>
                </c:pt>
                <c:pt idx="975">
                  <c:v>95900.394499999893</c:v>
                </c:pt>
                <c:pt idx="976">
                  <c:v>96400.360400000005</c:v>
                </c:pt>
                <c:pt idx="977">
                  <c:v>96538.792600000001</c:v>
                </c:pt>
                <c:pt idx="978">
                  <c:v>96751.601299999893</c:v>
                </c:pt>
                <c:pt idx="979">
                  <c:v>97040.503700000001</c:v>
                </c:pt>
                <c:pt idx="980">
                  <c:v>97291.331600000005</c:v>
                </c:pt>
                <c:pt idx="981">
                  <c:v>97442.188399999897</c:v>
                </c:pt>
                <c:pt idx="982">
                  <c:v>97455.353099999906</c:v>
                </c:pt>
                <c:pt idx="983">
                  <c:v>97601.369900000005</c:v>
                </c:pt>
                <c:pt idx="984">
                  <c:v>97868.057400000005</c:v>
                </c:pt>
                <c:pt idx="985">
                  <c:v>98111.851699999897</c:v>
                </c:pt>
                <c:pt idx="986">
                  <c:v>98222.073600000003</c:v>
                </c:pt>
                <c:pt idx="987">
                  <c:v>98372.654399999898</c:v>
                </c:pt>
                <c:pt idx="988">
                  <c:v>98445.594400000002</c:v>
                </c:pt>
                <c:pt idx="989">
                  <c:v>98469.878100000002</c:v>
                </c:pt>
                <c:pt idx="990">
                  <c:v>98484.558499999897</c:v>
                </c:pt>
                <c:pt idx="991">
                  <c:v>98927.105200000005</c:v>
                </c:pt>
                <c:pt idx="992">
                  <c:v>99320.036200000002</c:v>
                </c:pt>
                <c:pt idx="993">
                  <c:v>99660.725999999893</c:v>
                </c:pt>
                <c:pt idx="994">
                  <c:v>99754.342300000004</c:v>
                </c:pt>
                <c:pt idx="995">
                  <c:v>99863.098499999905</c:v>
                </c:pt>
                <c:pt idx="996">
                  <c:v>99954.3603</c:v>
                </c:pt>
                <c:pt idx="997">
                  <c:v>100057.963</c:v>
                </c:pt>
                <c:pt idx="998">
                  <c:v>100176.73450000001</c:v>
                </c:pt>
                <c:pt idx="999">
                  <c:v>100265.948099999</c:v>
                </c:pt>
                <c:pt idx="1000">
                  <c:v>100364.5851</c:v>
                </c:pt>
                <c:pt idx="1001">
                  <c:v>100468.5462</c:v>
                </c:pt>
                <c:pt idx="1002">
                  <c:v>100613.2703</c:v>
                </c:pt>
                <c:pt idx="1003">
                  <c:v>100741.1014</c:v>
                </c:pt>
                <c:pt idx="1004">
                  <c:v>100820.5046</c:v>
                </c:pt>
                <c:pt idx="1005">
                  <c:v>101179.9768</c:v>
                </c:pt>
                <c:pt idx="1006">
                  <c:v>101228.32550000001</c:v>
                </c:pt>
                <c:pt idx="1007">
                  <c:v>101383.6311</c:v>
                </c:pt>
                <c:pt idx="1008">
                  <c:v>101520.45970000001</c:v>
                </c:pt>
                <c:pt idx="1009">
                  <c:v>101735.6041</c:v>
                </c:pt>
                <c:pt idx="1010">
                  <c:v>101829.4412</c:v>
                </c:pt>
                <c:pt idx="1011">
                  <c:v>102137.4682</c:v>
                </c:pt>
                <c:pt idx="1012">
                  <c:v>102227.14290000001</c:v>
                </c:pt>
                <c:pt idx="1013">
                  <c:v>102328.3046</c:v>
                </c:pt>
                <c:pt idx="1014">
                  <c:v>102449.02929999901</c:v>
                </c:pt>
                <c:pt idx="1015">
                  <c:v>102493.1295</c:v>
                </c:pt>
                <c:pt idx="1016">
                  <c:v>102588.160099999</c:v>
                </c:pt>
                <c:pt idx="1017">
                  <c:v>102717.7488</c:v>
                </c:pt>
                <c:pt idx="1018">
                  <c:v>102807.3097</c:v>
                </c:pt>
                <c:pt idx="1019">
                  <c:v>103016.08040000001</c:v>
                </c:pt>
                <c:pt idx="1020">
                  <c:v>103261.0517</c:v>
                </c:pt>
                <c:pt idx="1021">
                  <c:v>103331.751399999</c:v>
                </c:pt>
                <c:pt idx="1022">
                  <c:v>103400.1912</c:v>
                </c:pt>
                <c:pt idx="1023">
                  <c:v>103429.2709</c:v>
                </c:pt>
                <c:pt idx="1024">
                  <c:v>103441.4158</c:v>
                </c:pt>
                <c:pt idx="1025">
                  <c:v>103514.938599999</c:v>
                </c:pt>
                <c:pt idx="1026">
                  <c:v>103678.31140000001</c:v>
                </c:pt>
                <c:pt idx="1027">
                  <c:v>103907.3704</c:v>
                </c:pt>
                <c:pt idx="1028">
                  <c:v>103988.4423</c:v>
                </c:pt>
                <c:pt idx="1029">
                  <c:v>104082.900899999</c:v>
                </c:pt>
                <c:pt idx="1030">
                  <c:v>104247.026</c:v>
                </c:pt>
                <c:pt idx="1031">
                  <c:v>104345.3152</c:v>
                </c:pt>
                <c:pt idx="1032">
                  <c:v>104442.06</c:v>
                </c:pt>
                <c:pt idx="1033">
                  <c:v>104535.90399999901</c:v>
                </c:pt>
                <c:pt idx="1034">
                  <c:v>104557.0895</c:v>
                </c:pt>
                <c:pt idx="1035">
                  <c:v>104662.3174</c:v>
                </c:pt>
                <c:pt idx="1036">
                  <c:v>104827.40919999901</c:v>
                </c:pt>
                <c:pt idx="1037">
                  <c:v>105476.9512</c:v>
                </c:pt>
                <c:pt idx="1038">
                  <c:v>105597.2694</c:v>
                </c:pt>
                <c:pt idx="1039">
                  <c:v>105780.1156</c:v>
                </c:pt>
                <c:pt idx="1040">
                  <c:v>106053.06110000001</c:v>
                </c:pt>
                <c:pt idx="1041">
                  <c:v>106123.439499999</c:v>
                </c:pt>
                <c:pt idx="1042">
                  <c:v>106320.139</c:v>
                </c:pt>
                <c:pt idx="1043">
                  <c:v>106531.8857</c:v>
                </c:pt>
                <c:pt idx="1044">
                  <c:v>106642.842699999</c:v>
                </c:pt>
                <c:pt idx="1045">
                  <c:v>106762.6434</c:v>
                </c:pt>
                <c:pt idx="1046">
                  <c:v>106870.372</c:v>
                </c:pt>
                <c:pt idx="1047">
                  <c:v>106966.6755</c:v>
                </c:pt>
                <c:pt idx="1048">
                  <c:v>107245.9391</c:v>
                </c:pt>
                <c:pt idx="1049">
                  <c:v>107363.09940000001</c:v>
                </c:pt>
                <c:pt idx="1050">
                  <c:v>107398.9314</c:v>
                </c:pt>
                <c:pt idx="1051">
                  <c:v>107684.900599999</c:v>
                </c:pt>
                <c:pt idx="1052">
                  <c:v>107773.49800000001</c:v>
                </c:pt>
                <c:pt idx="1053">
                  <c:v>107859.1153</c:v>
                </c:pt>
                <c:pt idx="1054">
                  <c:v>108039.8999</c:v>
                </c:pt>
                <c:pt idx="1055">
                  <c:v>108050.4868</c:v>
                </c:pt>
                <c:pt idx="1056">
                  <c:v>108111.96060000001</c:v>
                </c:pt>
                <c:pt idx="1057">
                  <c:v>108335.2341</c:v>
                </c:pt>
                <c:pt idx="1058">
                  <c:v>108627.573</c:v>
                </c:pt>
                <c:pt idx="1059">
                  <c:v>108661.0938</c:v>
                </c:pt>
                <c:pt idx="1060">
                  <c:v>108736.8593</c:v>
                </c:pt>
                <c:pt idx="1061">
                  <c:v>109495.7283</c:v>
                </c:pt>
                <c:pt idx="1062">
                  <c:v>109630.8879</c:v>
                </c:pt>
                <c:pt idx="1063">
                  <c:v>109789.0527</c:v>
                </c:pt>
                <c:pt idx="1064">
                  <c:v>109963.135299999</c:v>
                </c:pt>
                <c:pt idx="1065">
                  <c:v>110080.4761</c:v>
                </c:pt>
                <c:pt idx="1066">
                  <c:v>110133.505999999</c:v>
                </c:pt>
                <c:pt idx="1067">
                  <c:v>110173.5474</c:v>
                </c:pt>
                <c:pt idx="1068">
                  <c:v>110354.0589</c:v>
                </c:pt>
                <c:pt idx="1069">
                  <c:v>110458.0582</c:v>
                </c:pt>
                <c:pt idx="1070">
                  <c:v>110583.74860000001</c:v>
                </c:pt>
                <c:pt idx="1071">
                  <c:v>110674.321</c:v>
                </c:pt>
                <c:pt idx="1072">
                  <c:v>110731.925399999</c:v>
                </c:pt>
                <c:pt idx="1073">
                  <c:v>110805.4489</c:v>
                </c:pt>
                <c:pt idx="1074">
                  <c:v>111274.29180000001</c:v>
                </c:pt>
                <c:pt idx="1075">
                  <c:v>111397.5431</c:v>
                </c:pt>
                <c:pt idx="1076">
                  <c:v>111524.1299</c:v>
                </c:pt>
                <c:pt idx="1077">
                  <c:v>111534.7356</c:v>
                </c:pt>
                <c:pt idx="1078">
                  <c:v>111572.8514</c:v>
                </c:pt>
                <c:pt idx="1079">
                  <c:v>111761.992499999</c:v>
                </c:pt>
                <c:pt idx="1080">
                  <c:v>112240.93180000001</c:v>
                </c:pt>
                <c:pt idx="1081">
                  <c:v>112357.8003</c:v>
                </c:pt>
                <c:pt idx="1082">
                  <c:v>112508.3305</c:v>
                </c:pt>
                <c:pt idx="1083">
                  <c:v>112663.6732</c:v>
                </c:pt>
                <c:pt idx="1084">
                  <c:v>112763.9151</c:v>
                </c:pt>
                <c:pt idx="1085">
                  <c:v>112907.2763</c:v>
                </c:pt>
                <c:pt idx="1086">
                  <c:v>113048.57030000001</c:v>
                </c:pt>
                <c:pt idx="1087">
                  <c:v>113197.054399999</c:v>
                </c:pt>
                <c:pt idx="1088">
                  <c:v>113208.8364</c:v>
                </c:pt>
                <c:pt idx="1089">
                  <c:v>113227.6468</c:v>
                </c:pt>
                <c:pt idx="1090">
                  <c:v>113440.8973</c:v>
                </c:pt>
                <c:pt idx="1091">
                  <c:v>113601.9795</c:v>
                </c:pt>
                <c:pt idx="1092">
                  <c:v>113695.5784</c:v>
                </c:pt>
                <c:pt idx="1093">
                  <c:v>113910.645999999</c:v>
                </c:pt>
              </c:numCache>
            </c:numRef>
          </c:xVal>
          <c:yVal>
            <c:numRef>
              <c:f>Profile!$G$2:$G$1095</c:f>
              <c:numCache>
                <c:formatCode>General</c:formatCode>
                <c:ptCount val="1094"/>
                <c:pt idx="0">
                  <c:v>571.45150000000001</c:v>
                </c:pt>
                <c:pt idx="1">
                  <c:v>566.78189999999904</c:v>
                </c:pt>
                <c:pt idx="2">
                  <c:v>566.09069999999895</c:v>
                </c:pt>
                <c:pt idx="3">
                  <c:v>567.29079999999897</c:v>
                </c:pt>
                <c:pt idx="4">
                  <c:v>564.57820000000004</c:v>
                </c:pt>
                <c:pt idx="5">
                  <c:v>564.47670000000005</c:v>
                </c:pt>
                <c:pt idx="6">
                  <c:v>563.33709999999905</c:v>
                </c:pt>
                <c:pt idx="7">
                  <c:v>561.7414</c:v>
                </c:pt>
                <c:pt idx="8">
                  <c:v>561.19500000000005</c:v>
                </c:pt>
                <c:pt idx="9">
                  <c:v>561.37530000000004</c:v>
                </c:pt>
                <c:pt idx="10">
                  <c:v>559.91489999999897</c:v>
                </c:pt>
                <c:pt idx="11">
                  <c:v>559.14779999999905</c:v>
                </c:pt>
                <c:pt idx="12">
                  <c:v>559.197</c:v>
                </c:pt>
                <c:pt idx="13">
                  <c:v>555.74390000000005</c:v>
                </c:pt>
                <c:pt idx="14">
                  <c:v>553.92160000000001</c:v>
                </c:pt>
                <c:pt idx="15">
                  <c:v>554.04369999999903</c:v>
                </c:pt>
                <c:pt idx="16">
                  <c:v>552.30290000000002</c:v>
                </c:pt>
                <c:pt idx="17">
                  <c:v>552.89800000000002</c:v>
                </c:pt>
                <c:pt idx="18">
                  <c:v>554.43320000000006</c:v>
                </c:pt>
                <c:pt idx="19">
                  <c:v>549.37090000000001</c:v>
                </c:pt>
                <c:pt idx="20">
                  <c:v>555.72479999999905</c:v>
                </c:pt>
                <c:pt idx="21">
                  <c:v>549.27620000000002</c:v>
                </c:pt>
                <c:pt idx="22">
                  <c:v>548.12860000000001</c:v>
                </c:pt>
                <c:pt idx="23">
                  <c:v>548.03930000000003</c:v>
                </c:pt>
                <c:pt idx="24">
                  <c:v>545.72329999999897</c:v>
                </c:pt>
                <c:pt idx="25">
                  <c:v>545.23749999999905</c:v>
                </c:pt>
                <c:pt idx="26">
                  <c:v>543.08519999999896</c:v>
                </c:pt>
                <c:pt idx="27">
                  <c:v>542.3922</c:v>
                </c:pt>
                <c:pt idx="28">
                  <c:v>544.04060000000004</c:v>
                </c:pt>
                <c:pt idx="29">
                  <c:v>546.05780000000004</c:v>
                </c:pt>
                <c:pt idx="30">
                  <c:v>546.49019999999905</c:v>
                </c:pt>
                <c:pt idx="31">
                  <c:v>542.18589999999904</c:v>
                </c:pt>
                <c:pt idx="32">
                  <c:v>540.995</c:v>
                </c:pt>
                <c:pt idx="33">
                  <c:v>540.17510000000004</c:v>
                </c:pt>
                <c:pt idx="34">
                  <c:v>536.77919999999904</c:v>
                </c:pt>
                <c:pt idx="35">
                  <c:v>536.82950000000005</c:v>
                </c:pt>
                <c:pt idx="36">
                  <c:v>536.49289999999905</c:v>
                </c:pt>
                <c:pt idx="37">
                  <c:v>536.62080000000003</c:v>
                </c:pt>
                <c:pt idx="38">
                  <c:v>538.08820000000003</c:v>
                </c:pt>
                <c:pt idx="39">
                  <c:v>540.51850000000002</c:v>
                </c:pt>
                <c:pt idx="40">
                  <c:v>540.46889999999905</c:v>
                </c:pt>
                <c:pt idx="41">
                  <c:v>533.18709999999896</c:v>
                </c:pt>
                <c:pt idx="42">
                  <c:v>532.6934</c:v>
                </c:pt>
                <c:pt idx="43">
                  <c:v>530.49699999999905</c:v>
                </c:pt>
                <c:pt idx="44">
                  <c:v>532.19740000000002</c:v>
                </c:pt>
                <c:pt idx="45">
                  <c:v>532.26790000000005</c:v>
                </c:pt>
                <c:pt idx="46">
                  <c:v>530.20339999999896</c:v>
                </c:pt>
                <c:pt idx="47">
                  <c:v>531.21190000000001</c:v>
                </c:pt>
                <c:pt idx="48">
                  <c:v>530.14260000000002</c:v>
                </c:pt>
                <c:pt idx="49">
                  <c:v>529.95060000000001</c:v>
                </c:pt>
                <c:pt idx="50">
                  <c:v>535.47</c:v>
                </c:pt>
                <c:pt idx="51">
                  <c:v>528.32590000000005</c:v>
                </c:pt>
                <c:pt idx="52">
                  <c:v>524.32159999999897</c:v>
                </c:pt>
                <c:pt idx="53">
                  <c:v>524.58320000000003</c:v>
                </c:pt>
                <c:pt idx="54">
                  <c:v>523.97209999999905</c:v>
                </c:pt>
                <c:pt idx="55">
                  <c:v>524.01499999999896</c:v>
                </c:pt>
                <c:pt idx="56">
                  <c:v>524.69119999999896</c:v>
                </c:pt>
                <c:pt idx="57">
                  <c:v>523.80769999999904</c:v>
                </c:pt>
                <c:pt idx="58">
                  <c:v>523.76499999999896</c:v>
                </c:pt>
                <c:pt idx="59">
                  <c:v>523.76769999999897</c:v>
                </c:pt>
                <c:pt idx="60">
                  <c:v>523.86749999999904</c:v>
                </c:pt>
                <c:pt idx="61">
                  <c:v>523.87900000000002</c:v>
                </c:pt>
                <c:pt idx="62">
                  <c:v>523.90449999999896</c:v>
                </c:pt>
                <c:pt idx="63">
                  <c:v>523.82429999999897</c:v>
                </c:pt>
                <c:pt idx="64">
                  <c:v>523.89639999999895</c:v>
                </c:pt>
                <c:pt idx="65">
                  <c:v>522.63520000000005</c:v>
                </c:pt>
                <c:pt idx="66">
                  <c:v>517.66800000000001</c:v>
                </c:pt>
                <c:pt idx="67">
                  <c:v>517.66800000000001</c:v>
                </c:pt>
                <c:pt idx="68">
                  <c:v>517.74030000000005</c:v>
                </c:pt>
                <c:pt idx="69">
                  <c:v>517.52290000000005</c:v>
                </c:pt>
                <c:pt idx="70">
                  <c:v>513.53160000000003</c:v>
                </c:pt>
                <c:pt idx="71">
                  <c:v>513.35069999999905</c:v>
                </c:pt>
                <c:pt idx="72">
                  <c:v>511.83069999999901</c:v>
                </c:pt>
                <c:pt idx="73">
                  <c:v>512.59280000000001</c:v>
                </c:pt>
                <c:pt idx="74">
                  <c:v>513.35019999999895</c:v>
                </c:pt>
                <c:pt idx="75">
                  <c:v>512.46730000000002</c:v>
                </c:pt>
                <c:pt idx="76">
                  <c:v>511.96980000000002</c:v>
                </c:pt>
                <c:pt idx="77">
                  <c:v>509.90699999999902</c:v>
                </c:pt>
                <c:pt idx="78">
                  <c:v>514.34079999999904</c:v>
                </c:pt>
                <c:pt idx="79">
                  <c:v>515.35940000000005</c:v>
                </c:pt>
                <c:pt idx="80">
                  <c:v>510.02519999999902</c:v>
                </c:pt>
                <c:pt idx="81">
                  <c:v>509.5659</c:v>
                </c:pt>
                <c:pt idx="82">
                  <c:v>509.64069999999901</c:v>
                </c:pt>
                <c:pt idx="83">
                  <c:v>509.26319999999902</c:v>
                </c:pt>
                <c:pt idx="84">
                  <c:v>509.11840000000001</c:v>
                </c:pt>
                <c:pt idx="85">
                  <c:v>508.88420000000002</c:v>
                </c:pt>
                <c:pt idx="86">
                  <c:v>505.7011</c:v>
                </c:pt>
                <c:pt idx="87">
                  <c:v>506.11270000000002</c:v>
                </c:pt>
                <c:pt idx="88">
                  <c:v>507.01659999999902</c:v>
                </c:pt>
                <c:pt idx="89">
                  <c:v>504.99259999999902</c:v>
                </c:pt>
                <c:pt idx="90">
                  <c:v>504.58940000000001</c:v>
                </c:pt>
                <c:pt idx="91">
                  <c:v>504.38010000000003</c:v>
                </c:pt>
                <c:pt idx="92">
                  <c:v>503.0324</c:v>
                </c:pt>
                <c:pt idx="93">
                  <c:v>502.79950000000002</c:v>
                </c:pt>
                <c:pt idx="94">
                  <c:v>501.30650000000003</c:v>
                </c:pt>
                <c:pt idx="95">
                  <c:v>500.7998</c:v>
                </c:pt>
                <c:pt idx="96">
                  <c:v>500.84440000000001</c:v>
                </c:pt>
                <c:pt idx="97">
                  <c:v>503.85969999999901</c:v>
                </c:pt>
                <c:pt idx="98">
                  <c:v>503.54730000000001</c:v>
                </c:pt>
                <c:pt idx="99">
                  <c:v>499.13850000000002</c:v>
                </c:pt>
                <c:pt idx="100">
                  <c:v>498.2747</c:v>
                </c:pt>
                <c:pt idx="101">
                  <c:v>498.52940000000001</c:v>
                </c:pt>
                <c:pt idx="102">
                  <c:v>498.8682</c:v>
                </c:pt>
                <c:pt idx="103">
                  <c:v>500.04829999999902</c:v>
                </c:pt>
                <c:pt idx="104">
                  <c:v>501.0446</c:v>
                </c:pt>
                <c:pt idx="105">
                  <c:v>495.76100000000002</c:v>
                </c:pt>
                <c:pt idx="106">
                  <c:v>494.209</c:v>
                </c:pt>
                <c:pt idx="107">
                  <c:v>496.58800000000002</c:v>
                </c:pt>
                <c:pt idx="108">
                  <c:v>496.90449999999902</c:v>
                </c:pt>
                <c:pt idx="109">
                  <c:v>497.89879999999903</c:v>
                </c:pt>
                <c:pt idx="110">
                  <c:v>496.21960000000001</c:v>
                </c:pt>
                <c:pt idx="111">
                  <c:v>493.54739999999902</c:v>
                </c:pt>
                <c:pt idx="112">
                  <c:v>492.26749999999902</c:v>
                </c:pt>
                <c:pt idx="113">
                  <c:v>493.09980000000002</c:v>
                </c:pt>
                <c:pt idx="114">
                  <c:v>493.95409999999902</c:v>
                </c:pt>
                <c:pt idx="115">
                  <c:v>494.3501</c:v>
                </c:pt>
                <c:pt idx="116">
                  <c:v>491.62360000000001</c:v>
                </c:pt>
                <c:pt idx="117">
                  <c:v>488.846</c:v>
                </c:pt>
                <c:pt idx="118">
                  <c:v>488.8997</c:v>
                </c:pt>
                <c:pt idx="119">
                  <c:v>488.86689999999902</c:v>
                </c:pt>
                <c:pt idx="120">
                  <c:v>488.69450000000001</c:v>
                </c:pt>
                <c:pt idx="121">
                  <c:v>488.49220000000003</c:v>
                </c:pt>
                <c:pt idx="122">
                  <c:v>488.07150000000001</c:v>
                </c:pt>
                <c:pt idx="123">
                  <c:v>487.30520000000001</c:v>
                </c:pt>
                <c:pt idx="124">
                  <c:v>488.04410000000001</c:v>
                </c:pt>
                <c:pt idx="125">
                  <c:v>486.87479999999903</c:v>
                </c:pt>
                <c:pt idx="126">
                  <c:v>486.8861</c:v>
                </c:pt>
                <c:pt idx="127">
                  <c:v>486.55450000000002</c:v>
                </c:pt>
                <c:pt idx="128">
                  <c:v>486.69369999999901</c:v>
                </c:pt>
                <c:pt idx="129">
                  <c:v>487.0145</c:v>
                </c:pt>
                <c:pt idx="130">
                  <c:v>488.2937</c:v>
                </c:pt>
                <c:pt idx="131">
                  <c:v>487.94690000000003</c:v>
                </c:pt>
                <c:pt idx="132">
                  <c:v>487.60019999999901</c:v>
                </c:pt>
                <c:pt idx="133">
                  <c:v>486.55919999999901</c:v>
                </c:pt>
                <c:pt idx="134">
                  <c:v>483.05959999999902</c:v>
                </c:pt>
                <c:pt idx="135">
                  <c:v>481.69450000000001</c:v>
                </c:pt>
                <c:pt idx="136">
                  <c:v>480.91660000000002</c:v>
                </c:pt>
                <c:pt idx="137">
                  <c:v>481.35500000000002</c:v>
                </c:pt>
                <c:pt idx="138">
                  <c:v>481.53489999999903</c:v>
                </c:pt>
                <c:pt idx="139">
                  <c:v>481.4307</c:v>
                </c:pt>
                <c:pt idx="140">
                  <c:v>481.33600000000001</c:v>
                </c:pt>
                <c:pt idx="141">
                  <c:v>481.39280000000002</c:v>
                </c:pt>
                <c:pt idx="142">
                  <c:v>475.16140000000001</c:v>
                </c:pt>
                <c:pt idx="143">
                  <c:v>476.26670000000001</c:v>
                </c:pt>
                <c:pt idx="144">
                  <c:v>477.74239999999901</c:v>
                </c:pt>
                <c:pt idx="145">
                  <c:v>474.51749999999902</c:v>
                </c:pt>
                <c:pt idx="146">
                  <c:v>475.37369999999902</c:v>
                </c:pt>
                <c:pt idx="147">
                  <c:v>475.39229999999901</c:v>
                </c:pt>
                <c:pt idx="148">
                  <c:v>474.38990000000001</c:v>
                </c:pt>
                <c:pt idx="149">
                  <c:v>474.67110000000002</c:v>
                </c:pt>
                <c:pt idx="150">
                  <c:v>476.19510000000002</c:v>
                </c:pt>
                <c:pt idx="151">
                  <c:v>474.38069999999902</c:v>
                </c:pt>
                <c:pt idx="152">
                  <c:v>471.4162</c:v>
                </c:pt>
                <c:pt idx="153">
                  <c:v>471.25689999999901</c:v>
                </c:pt>
                <c:pt idx="154">
                  <c:v>471.02730000000003</c:v>
                </c:pt>
                <c:pt idx="155">
                  <c:v>469.14060000000001</c:v>
                </c:pt>
                <c:pt idx="156">
                  <c:v>469.34969999999902</c:v>
                </c:pt>
                <c:pt idx="157">
                  <c:v>469.4058</c:v>
                </c:pt>
                <c:pt idx="158">
                  <c:v>469.70670000000001</c:v>
                </c:pt>
                <c:pt idx="159">
                  <c:v>469.02659999999901</c:v>
                </c:pt>
                <c:pt idx="160">
                  <c:v>470.57440000000003</c:v>
                </c:pt>
                <c:pt idx="161">
                  <c:v>469.44400000000002</c:v>
                </c:pt>
                <c:pt idx="162">
                  <c:v>469.85649999999902</c:v>
                </c:pt>
                <c:pt idx="163">
                  <c:v>469.0566</c:v>
                </c:pt>
                <c:pt idx="164">
                  <c:v>469.12180000000001</c:v>
                </c:pt>
                <c:pt idx="165">
                  <c:v>469.26299999999901</c:v>
                </c:pt>
                <c:pt idx="166">
                  <c:v>469.03949999999901</c:v>
                </c:pt>
                <c:pt idx="167">
                  <c:v>465.73379999999901</c:v>
                </c:pt>
                <c:pt idx="168">
                  <c:v>463.36360000000002</c:v>
                </c:pt>
                <c:pt idx="169">
                  <c:v>463.27850000000001</c:v>
                </c:pt>
                <c:pt idx="170">
                  <c:v>464.61959999999902</c:v>
                </c:pt>
                <c:pt idx="171">
                  <c:v>461.84460000000001</c:v>
                </c:pt>
                <c:pt idx="172">
                  <c:v>462.37759999999901</c:v>
                </c:pt>
                <c:pt idx="173">
                  <c:v>460.99349999999902</c:v>
                </c:pt>
                <c:pt idx="174">
                  <c:v>459.83870000000002</c:v>
                </c:pt>
                <c:pt idx="175">
                  <c:v>459.18540000000002</c:v>
                </c:pt>
                <c:pt idx="176">
                  <c:v>458.38139999999902</c:v>
                </c:pt>
                <c:pt idx="177">
                  <c:v>458.6087</c:v>
                </c:pt>
                <c:pt idx="178">
                  <c:v>457.55259999999902</c:v>
                </c:pt>
                <c:pt idx="179">
                  <c:v>457.17739999999901</c:v>
                </c:pt>
                <c:pt idx="180">
                  <c:v>457.3245</c:v>
                </c:pt>
                <c:pt idx="181">
                  <c:v>457.9307</c:v>
                </c:pt>
                <c:pt idx="182">
                  <c:v>457.09199999999902</c:v>
                </c:pt>
                <c:pt idx="183">
                  <c:v>454.6463</c:v>
                </c:pt>
                <c:pt idx="184">
                  <c:v>454.52339999999901</c:v>
                </c:pt>
                <c:pt idx="185">
                  <c:v>455.10930000000002</c:v>
                </c:pt>
                <c:pt idx="186">
                  <c:v>454.35039999999901</c:v>
                </c:pt>
                <c:pt idx="187">
                  <c:v>454.18830000000003</c:v>
                </c:pt>
                <c:pt idx="188">
                  <c:v>451.86169999999902</c:v>
                </c:pt>
                <c:pt idx="189">
                  <c:v>454.60680000000002</c:v>
                </c:pt>
                <c:pt idx="190">
                  <c:v>455.71260000000001</c:v>
                </c:pt>
                <c:pt idx="191">
                  <c:v>452.7876</c:v>
                </c:pt>
                <c:pt idx="192">
                  <c:v>450.68150000000003</c:v>
                </c:pt>
                <c:pt idx="193">
                  <c:v>450.55360000000002</c:v>
                </c:pt>
                <c:pt idx="194">
                  <c:v>450.6293</c:v>
                </c:pt>
                <c:pt idx="195">
                  <c:v>450.83049999999901</c:v>
                </c:pt>
                <c:pt idx="196">
                  <c:v>450.77730000000003</c:v>
                </c:pt>
                <c:pt idx="197">
                  <c:v>449.7989</c:v>
                </c:pt>
                <c:pt idx="198">
                  <c:v>452.3005</c:v>
                </c:pt>
                <c:pt idx="199">
                  <c:v>449.95600000000002</c:v>
                </c:pt>
                <c:pt idx="200">
                  <c:v>451.7989</c:v>
                </c:pt>
                <c:pt idx="201">
                  <c:v>453.03120000000001</c:v>
                </c:pt>
                <c:pt idx="202">
                  <c:v>450.41629999999901</c:v>
                </c:pt>
                <c:pt idx="203">
                  <c:v>450.36020000000002</c:v>
                </c:pt>
                <c:pt idx="204">
                  <c:v>448.69389999999902</c:v>
                </c:pt>
                <c:pt idx="205">
                  <c:v>447.24599999999901</c:v>
                </c:pt>
                <c:pt idx="206">
                  <c:v>445.65129999999903</c:v>
                </c:pt>
                <c:pt idx="207">
                  <c:v>446.5609</c:v>
                </c:pt>
                <c:pt idx="208">
                  <c:v>444.7842</c:v>
                </c:pt>
                <c:pt idx="209">
                  <c:v>444.8272</c:v>
                </c:pt>
                <c:pt idx="210">
                  <c:v>443.89749999999901</c:v>
                </c:pt>
                <c:pt idx="211">
                  <c:v>445.24889999999903</c:v>
                </c:pt>
                <c:pt idx="212">
                  <c:v>445.24459999999902</c:v>
                </c:pt>
                <c:pt idx="213">
                  <c:v>443.9855</c:v>
                </c:pt>
                <c:pt idx="214">
                  <c:v>443.85919999999902</c:v>
                </c:pt>
                <c:pt idx="215">
                  <c:v>443.70670000000001</c:v>
                </c:pt>
                <c:pt idx="216">
                  <c:v>443.82159999999902</c:v>
                </c:pt>
                <c:pt idx="217">
                  <c:v>443.34390000000002</c:v>
                </c:pt>
                <c:pt idx="218">
                  <c:v>439.67779999999902</c:v>
                </c:pt>
                <c:pt idx="219">
                  <c:v>443.03980000000001</c:v>
                </c:pt>
                <c:pt idx="220">
                  <c:v>437.9624</c:v>
                </c:pt>
                <c:pt idx="221">
                  <c:v>438.9074</c:v>
                </c:pt>
                <c:pt idx="222">
                  <c:v>440.72519999999901</c:v>
                </c:pt>
                <c:pt idx="223">
                  <c:v>440.46260000000001</c:v>
                </c:pt>
                <c:pt idx="224">
                  <c:v>438.70409999999902</c:v>
                </c:pt>
                <c:pt idx="225">
                  <c:v>437.67790000000002</c:v>
                </c:pt>
                <c:pt idx="226">
                  <c:v>438.00420000000003</c:v>
                </c:pt>
                <c:pt idx="227">
                  <c:v>438.09480000000002</c:v>
                </c:pt>
                <c:pt idx="228">
                  <c:v>437.99880000000002</c:v>
                </c:pt>
                <c:pt idx="229">
                  <c:v>438.65499999999901</c:v>
                </c:pt>
                <c:pt idx="230">
                  <c:v>438.79300000000001</c:v>
                </c:pt>
                <c:pt idx="231">
                  <c:v>438.3399</c:v>
                </c:pt>
                <c:pt idx="232">
                  <c:v>433.53879999999901</c:v>
                </c:pt>
                <c:pt idx="233">
                  <c:v>432.6327</c:v>
                </c:pt>
                <c:pt idx="234">
                  <c:v>432.85399999999902</c:v>
                </c:pt>
                <c:pt idx="235">
                  <c:v>435.8279</c:v>
                </c:pt>
                <c:pt idx="236">
                  <c:v>433.46469999999903</c:v>
                </c:pt>
                <c:pt idx="237">
                  <c:v>432.65379999999902</c:v>
                </c:pt>
                <c:pt idx="238">
                  <c:v>434.15269999999902</c:v>
                </c:pt>
                <c:pt idx="239">
                  <c:v>432.91039999999902</c:v>
                </c:pt>
                <c:pt idx="240">
                  <c:v>432.95929999999902</c:v>
                </c:pt>
                <c:pt idx="241">
                  <c:v>432.71129999999903</c:v>
                </c:pt>
                <c:pt idx="242">
                  <c:v>433.03960000000001</c:v>
                </c:pt>
                <c:pt idx="243">
                  <c:v>432.654</c:v>
                </c:pt>
                <c:pt idx="244">
                  <c:v>432.65269999999902</c:v>
                </c:pt>
                <c:pt idx="245">
                  <c:v>432.62299999999902</c:v>
                </c:pt>
                <c:pt idx="246">
                  <c:v>432.63990000000001</c:v>
                </c:pt>
                <c:pt idx="247">
                  <c:v>432.5883</c:v>
                </c:pt>
                <c:pt idx="248">
                  <c:v>432.1</c:v>
                </c:pt>
                <c:pt idx="249">
                  <c:v>432.0752</c:v>
                </c:pt>
                <c:pt idx="250">
                  <c:v>432.39179999999902</c:v>
                </c:pt>
                <c:pt idx="251">
                  <c:v>430.22710000000001</c:v>
                </c:pt>
                <c:pt idx="252">
                  <c:v>425.4812</c:v>
                </c:pt>
                <c:pt idx="253">
                  <c:v>425.94709999999901</c:v>
                </c:pt>
                <c:pt idx="254">
                  <c:v>426.41649999999902</c:v>
                </c:pt>
                <c:pt idx="255">
                  <c:v>427.36110000000002</c:v>
                </c:pt>
                <c:pt idx="256">
                  <c:v>427.40170000000001</c:v>
                </c:pt>
                <c:pt idx="257">
                  <c:v>425.9033</c:v>
                </c:pt>
                <c:pt idx="258">
                  <c:v>426.12</c:v>
                </c:pt>
                <c:pt idx="259">
                  <c:v>424.93599999999901</c:v>
                </c:pt>
                <c:pt idx="260">
                  <c:v>423.0616</c:v>
                </c:pt>
                <c:pt idx="261">
                  <c:v>423.91800000000001</c:v>
                </c:pt>
                <c:pt idx="262">
                  <c:v>424.20080000000002</c:v>
                </c:pt>
                <c:pt idx="263">
                  <c:v>425.80669999999901</c:v>
                </c:pt>
                <c:pt idx="264">
                  <c:v>425.34339999999901</c:v>
                </c:pt>
                <c:pt idx="265">
                  <c:v>425.1277</c:v>
                </c:pt>
                <c:pt idx="266">
                  <c:v>423.8288</c:v>
                </c:pt>
                <c:pt idx="267">
                  <c:v>424.25310000000002</c:v>
                </c:pt>
                <c:pt idx="268">
                  <c:v>428.35129999999901</c:v>
                </c:pt>
                <c:pt idx="269">
                  <c:v>421.76999999999902</c:v>
                </c:pt>
                <c:pt idx="270">
                  <c:v>423.63940000000002</c:v>
                </c:pt>
                <c:pt idx="271">
                  <c:v>428.45740000000001</c:v>
                </c:pt>
                <c:pt idx="272">
                  <c:v>420.82690000000002</c:v>
                </c:pt>
                <c:pt idx="273">
                  <c:v>419.56639999999902</c:v>
                </c:pt>
                <c:pt idx="274">
                  <c:v>424.28410000000002</c:v>
                </c:pt>
                <c:pt idx="275">
                  <c:v>424.59160000000003</c:v>
                </c:pt>
                <c:pt idx="276">
                  <c:v>418.851</c:v>
                </c:pt>
                <c:pt idx="277">
                  <c:v>420.77929999999901</c:v>
                </c:pt>
                <c:pt idx="278">
                  <c:v>419.94069999999903</c:v>
                </c:pt>
                <c:pt idx="279">
                  <c:v>418.43310000000002</c:v>
                </c:pt>
                <c:pt idx="280">
                  <c:v>419.83949999999902</c:v>
                </c:pt>
                <c:pt idx="281">
                  <c:v>423.20569999999901</c:v>
                </c:pt>
                <c:pt idx="282">
                  <c:v>419.76830000000001</c:v>
                </c:pt>
                <c:pt idx="283">
                  <c:v>418.40260000000001</c:v>
                </c:pt>
                <c:pt idx="284">
                  <c:v>419.524</c:v>
                </c:pt>
                <c:pt idx="285">
                  <c:v>423.37209999999902</c:v>
                </c:pt>
                <c:pt idx="286">
                  <c:v>418.30779999999902</c:v>
                </c:pt>
                <c:pt idx="287">
                  <c:v>417.86369999999903</c:v>
                </c:pt>
                <c:pt idx="288">
                  <c:v>416.1825</c:v>
                </c:pt>
                <c:pt idx="289">
                  <c:v>415.06999999999903</c:v>
                </c:pt>
                <c:pt idx="290">
                  <c:v>414.26819999999901</c:v>
                </c:pt>
                <c:pt idx="291">
                  <c:v>414.09690000000001</c:v>
                </c:pt>
                <c:pt idx="292">
                  <c:v>413.6651</c:v>
                </c:pt>
                <c:pt idx="293">
                  <c:v>413.70819999999901</c:v>
                </c:pt>
                <c:pt idx="294">
                  <c:v>412.53719999999902</c:v>
                </c:pt>
                <c:pt idx="295">
                  <c:v>412.49740000000003</c:v>
                </c:pt>
                <c:pt idx="296">
                  <c:v>414.29599999999903</c:v>
                </c:pt>
                <c:pt idx="297">
                  <c:v>409.89929999999902</c:v>
                </c:pt>
                <c:pt idx="298">
                  <c:v>411.26190000000003</c:v>
                </c:pt>
                <c:pt idx="299">
                  <c:v>408.91390000000001</c:v>
                </c:pt>
                <c:pt idx="300">
                  <c:v>409.66419999999903</c:v>
                </c:pt>
                <c:pt idx="301">
                  <c:v>408.10329999999902</c:v>
                </c:pt>
                <c:pt idx="302">
                  <c:v>408.24970000000002</c:v>
                </c:pt>
                <c:pt idx="303">
                  <c:v>407.73059999999901</c:v>
                </c:pt>
                <c:pt idx="304">
                  <c:v>415.75540000000001</c:v>
                </c:pt>
                <c:pt idx="305">
                  <c:v>411.15140000000002</c:v>
                </c:pt>
                <c:pt idx="306">
                  <c:v>408.01679999999902</c:v>
                </c:pt>
                <c:pt idx="307">
                  <c:v>415.80090000000001</c:v>
                </c:pt>
                <c:pt idx="308">
                  <c:v>417.68169999999901</c:v>
                </c:pt>
                <c:pt idx="309">
                  <c:v>412.59570000000002</c:v>
                </c:pt>
                <c:pt idx="310">
                  <c:v>412.32220000000001</c:v>
                </c:pt>
                <c:pt idx="311">
                  <c:v>407.7869</c:v>
                </c:pt>
                <c:pt idx="312">
                  <c:v>407.55430000000001</c:v>
                </c:pt>
                <c:pt idx="313">
                  <c:v>407.654</c:v>
                </c:pt>
                <c:pt idx="314">
                  <c:v>412.4008</c:v>
                </c:pt>
                <c:pt idx="315">
                  <c:v>408.2835</c:v>
                </c:pt>
                <c:pt idx="316">
                  <c:v>407.56740000000002</c:v>
                </c:pt>
                <c:pt idx="317">
                  <c:v>405.78870000000001</c:v>
                </c:pt>
                <c:pt idx="318">
                  <c:v>403.02890000000002</c:v>
                </c:pt>
                <c:pt idx="319">
                  <c:v>401.81459999999902</c:v>
                </c:pt>
                <c:pt idx="320">
                  <c:v>401.8553</c:v>
                </c:pt>
                <c:pt idx="321">
                  <c:v>401.47629999999901</c:v>
                </c:pt>
                <c:pt idx="322">
                  <c:v>406.07220000000001</c:v>
                </c:pt>
                <c:pt idx="323">
                  <c:v>401.99590000000001</c:v>
                </c:pt>
                <c:pt idx="324">
                  <c:v>401.93720000000002</c:v>
                </c:pt>
                <c:pt idx="325">
                  <c:v>401.66399999999902</c:v>
                </c:pt>
                <c:pt idx="326">
                  <c:v>401.97410000000002</c:v>
                </c:pt>
                <c:pt idx="327">
                  <c:v>401.91</c:v>
                </c:pt>
                <c:pt idx="328">
                  <c:v>401.48270000000002</c:v>
                </c:pt>
                <c:pt idx="329">
                  <c:v>402.05720000000002</c:v>
                </c:pt>
                <c:pt idx="330">
                  <c:v>401.041</c:v>
                </c:pt>
                <c:pt idx="331">
                  <c:v>402.18189999999902</c:v>
                </c:pt>
                <c:pt idx="332">
                  <c:v>402.62119999999902</c:v>
                </c:pt>
                <c:pt idx="333">
                  <c:v>401.96420000000001</c:v>
                </c:pt>
                <c:pt idx="334">
                  <c:v>401.90969999999902</c:v>
                </c:pt>
                <c:pt idx="335">
                  <c:v>401.83210000000003</c:v>
                </c:pt>
                <c:pt idx="336">
                  <c:v>401.5102</c:v>
                </c:pt>
                <c:pt idx="337">
                  <c:v>401.30189999999902</c:v>
                </c:pt>
                <c:pt idx="338">
                  <c:v>401.30810000000002</c:v>
                </c:pt>
                <c:pt idx="339">
                  <c:v>401.15339999999901</c:v>
                </c:pt>
                <c:pt idx="340">
                  <c:v>400.9674</c:v>
                </c:pt>
                <c:pt idx="341">
                  <c:v>400.81659999999903</c:v>
                </c:pt>
                <c:pt idx="342">
                  <c:v>400.76729999999901</c:v>
                </c:pt>
                <c:pt idx="343">
                  <c:v>400.72269999999901</c:v>
                </c:pt>
                <c:pt idx="344">
                  <c:v>400.68450000000001</c:v>
                </c:pt>
                <c:pt idx="345">
                  <c:v>400.50959999999901</c:v>
                </c:pt>
                <c:pt idx="346">
                  <c:v>400.35660000000001</c:v>
                </c:pt>
                <c:pt idx="347">
                  <c:v>400.2131</c:v>
                </c:pt>
                <c:pt idx="348">
                  <c:v>400.05410000000001</c:v>
                </c:pt>
                <c:pt idx="349">
                  <c:v>399.94470000000001</c:v>
                </c:pt>
                <c:pt idx="350">
                  <c:v>399.79590000000002</c:v>
                </c:pt>
                <c:pt idx="351">
                  <c:v>399.7484</c:v>
                </c:pt>
                <c:pt idx="352">
                  <c:v>399.54079999999902</c:v>
                </c:pt>
                <c:pt idx="353">
                  <c:v>399.4151</c:v>
                </c:pt>
                <c:pt idx="354">
                  <c:v>399.54930000000002</c:v>
                </c:pt>
                <c:pt idx="355">
                  <c:v>399.68110000000001</c:v>
                </c:pt>
                <c:pt idx="356">
                  <c:v>399.73140000000001</c:v>
                </c:pt>
                <c:pt idx="357">
                  <c:v>399.69659999999902</c:v>
                </c:pt>
                <c:pt idx="358">
                  <c:v>399.70850000000002</c:v>
                </c:pt>
                <c:pt idx="359">
                  <c:v>399.48700000000002</c:v>
                </c:pt>
                <c:pt idx="360">
                  <c:v>399.11200000000002</c:v>
                </c:pt>
                <c:pt idx="361">
                  <c:v>398.93290000000002</c:v>
                </c:pt>
                <c:pt idx="362">
                  <c:v>398.74200000000002</c:v>
                </c:pt>
                <c:pt idx="363">
                  <c:v>398.66370000000001</c:v>
                </c:pt>
                <c:pt idx="364">
                  <c:v>398.55309999999901</c:v>
                </c:pt>
                <c:pt idx="365">
                  <c:v>398.47770000000003</c:v>
                </c:pt>
                <c:pt idx="366">
                  <c:v>398.39010000000002</c:v>
                </c:pt>
                <c:pt idx="367">
                  <c:v>398.38400000000001</c:v>
                </c:pt>
                <c:pt idx="368">
                  <c:v>398.2242</c:v>
                </c:pt>
                <c:pt idx="369">
                  <c:v>398.17469999999901</c:v>
                </c:pt>
                <c:pt idx="370">
                  <c:v>398.16809999999901</c:v>
                </c:pt>
                <c:pt idx="371">
                  <c:v>398.2405</c:v>
                </c:pt>
                <c:pt idx="372">
                  <c:v>398.29180000000002</c:v>
                </c:pt>
                <c:pt idx="373">
                  <c:v>398.15219999999903</c:v>
                </c:pt>
                <c:pt idx="374">
                  <c:v>398.42469999999901</c:v>
                </c:pt>
                <c:pt idx="375">
                  <c:v>398.3304</c:v>
                </c:pt>
                <c:pt idx="376">
                  <c:v>397.96660000000003</c:v>
                </c:pt>
                <c:pt idx="377">
                  <c:v>398.2364</c:v>
                </c:pt>
                <c:pt idx="378">
                  <c:v>397.80829999999901</c:v>
                </c:pt>
                <c:pt idx="379">
                  <c:v>397.83019999999902</c:v>
                </c:pt>
                <c:pt idx="380">
                  <c:v>397.78089999999901</c:v>
                </c:pt>
                <c:pt idx="381">
                  <c:v>397.71429999999901</c:v>
                </c:pt>
                <c:pt idx="382">
                  <c:v>397.55239999999901</c:v>
                </c:pt>
                <c:pt idx="383">
                  <c:v>397.48090000000002</c:v>
                </c:pt>
                <c:pt idx="384">
                  <c:v>397.33260000000001</c:v>
                </c:pt>
                <c:pt idx="385">
                  <c:v>397.23419999999902</c:v>
                </c:pt>
                <c:pt idx="386">
                  <c:v>397.21640000000002</c:v>
                </c:pt>
                <c:pt idx="387">
                  <c:v>397.1377</c:v>
                </c:pt>
                <c:pt idx="388">
                  <c:v>397.09589999999901</c:v>
                </c:pt>
                <c:pt idx="389">
                  <c:v>397.09070000000003</c:v>
                </c:pt>
                <c:pt idx="390">
                  <c:v>397.42430000000002</c:v>
                </c:pt>
                <c:pt idx="391">
                  <c:v>397.85770000000002</c:v>
                </c:pt>
                <c:pt idx="392">
                  <c:v>397.29509999999902</c:v>
                </c:pt>
                <c:pt idx="393">
                  <c:v>397.22410000000002</c:v>
                </c:pt>
                <c:pt idx="394">
                  <c:v>397.14030000000002</c:v>
                </c:pt>
                <c:pt idx="395">
                  <c:v>396.81580000000002</c:v>
                </c:pt>
                <c:pt idx="396">
                  <c:v>396.81569999999903</c:v>
                </c:pt>
                <c:pt idx="397">
                  <c:v>396.68810000000002</c:v>
                </c:pt>
                <c:pt idx="398">
                  <c:v>396.4966</c:v>
                </c:pt>
                <c:pt idx="399">
                  <c:v>396.42759999999902</c:v>
                </c:pt>
                <c:pt idx="400">
                  <c:v>396.4393</c:v>
                </c:pt>
                <c:pt idx="401">
                  <c:v>396.41570000000002</c:v>
                </c:pt>
                <c:pt idx="402">
                  <c:v>396.38119999999901</c:v>
                </c:pt>
                <c:pt idx="403">
                  <c:v>396.24829999999901</c:v>
                </c:pt>
                <c:pt idx="404">
                  <c:v>396.202</c:v>
                </c:pt>
                <c:pt idx="405">
                  <c:v>396.15260000000001</c:v>
                </c:pt>
                <c:pt idx="406">
                  <c:v>396.11489999999901</c:v>
                </c:pt>
                <c:pt idx="407">
                  <c:v>396.11380000000003</c:v>
                </c:pt>
                <c:pt idx="408">
                  <c:v>396.00130000000001</c:v>
                </c:pt>
                <c:pt idx="409">
                  <c:v>395.87650000000002</c:v>
                </c:pt>
                <c:pt idx="410">
                  <c:v>396.61410000000001</c:v>
                </c:pt>
                <c:pt idx="411">
                  <c:v>396.75529999999901</c:v>
                </c:pt>
                <c:pt idx="412">
                  <c:v>395.99160000000001</c:v>
                </c:pt>
                <c:pt idx="413">
                  <c:v>396.0317</c:v>
                </c:pt>
                <c:pt idx="414">
                  <c:v>396.34010000000001</c:v>
                </c:pt>
                <c:pt idx="415">
                  <c:v>395.86779999999902</c:v>
                </c:pt>
                <c:pt idx="416">
                  <c:v>395.94260000000003</c:v>
                </c:pt>
                <c:pt idx="417">
                  <c:v>396.0659</c:v>
                </c:pt>
                <c:pt idx="418">
                  <c:v>395.92110000000002</c:v>
                </c:pt>
                <c:pt idx="419">
                  <c:v>395.72890000000001</c:v>
                </c:pt>
                <c:pt idx="420">
                  <c:v>395.83850000000001</c:v>
                </c:pt>
                <c:pt idx="421">
                  <c:v>395.91590000000002</c:v>
                </c:pt>
                <c:pt idx="422">
                  <c:v>395.73020000000002</c:v>
                </c:pt>
                <c:pt idx="423">
                  <c:v>395.62830000000002</c:v>
                </c:pt>
                <c:pt idx="424">
                  <c:v>395.79919999999902</c:v>
                </c:pt>
                <c:pt idx="425">
                  <c:v>395.8673</c:v>
                </c:pt>
                <c:pt idx="426">
                  <c:v>395.8064</c:v>
                </c:pt>
                <c:pt idx="427">
                  <c:v>395.63639999999901</c:v>
                </c:pt>
                <c:pt idx="428">
                  <c:v>395.88810000000001</c:v>
                </c:pt>
                <c:pt idx="429">
                  <c:v>395.94470000000001</c:v>
                </c:pt>
                <c:pt idx="430">
                  <c:v>395.8075</c:v>
                </c:pt>
                <c:pt idx="431">
                  <c:v>395.52850000000001</c:v>
                </c:pt>
                <c:pt idx="432">
                  <c:v>395.58449999999903</c:v>
                </c:pt>
                <c:pt idx="433">
                  <c:v>395.69709999999901</c:v>
                </c:pt>
                <c:pt idx="434">
                  <c:v>395.55079999999901</c:v>
                </c:pt>
                <c:pt idx="435">
                  <c:v>395.22550000000001</c:v>
                </c:pt>
                <c:pt idx="436">
                  <c:v>394.75170000000003</c:v>
                </c:pt>
                <c:pt idx="437">
                  <c:v>394.7373</c:v>
                </c:pt>
                <c:pt idx="438">
                  <c:v>394.72219999999902</c:v>
                </c:pt>
                <c:pt idx="439">
                  <c:v>394.7131</c:v>
                </c:pt>
                <c:pt idx="440">
                  <c:v>394.7165</c:v>
                </c:pt>
                <c:pt idx="441">
                  <c:v>394.70400000000001</c:v>
                </c:pt>
                <c:pt idx="442">
                  <c:v>394.72</c:v>
                </c:pt>
                <c:pt idx="443">
                  <c:v>395.24630000000002</c:v>
                </c:pt>
                <c:pt idx="444">
                  <c:v>395.33929999999901</c:v>
                </c:pt>
                <c:pt idx="445">
                  <c:v>394.79919999999902</c:v>
                </c:pt>
                <c:pt idx="446">
                  <c:v>394.16849999999903</c:v>
                </c:pt>
                <c:pt idx="447">
                  <c:v>394.11680000000001</c:v>
                </c:pt>
                <c:pt idx="448">
                  <c:v>394.43599999999901</c:v>
                </c:pt>
                <c:pt idx="449">
                  <c:v>394.52609999999902</c:v>
                </c:pt>
                <c:pt idx="450">
                  <c:v>394.07209999999901</c:v>
                </c:pt>
                <c:pt idx="451">
                  <c:v>394.53280000000001</c:v>
                </c:pt>
                <c:pt idx="452">
                  <c:v>394.83839999999901</c:v>
                </c:pt>
                <c:pt idx="453">
                  <c:v>394.69529999999901</c:v>
                </c:pt>
                <c:pt idx="454">
                  <c:v>394.60149999999902</c:v>
                </c:pt>
                <c:pt idx="455">
                  <c:v>394.46800000000002</c:v>
                </c:pt>
                <c:pt idx="456">
                  <c:v>394.46539999999902</c:v>
                </c:pt>
                <c:pt idx="457">
                  <c:v>394.6352</c:v>
                </c:pt>
                <c:pt idx="458">
                  <c:v>394.90249999999901</c:v>
                </c:pt>
                <c:pt idx="459">
                  <c:v>394.87009999999901</c:v>
                </c:pt>
                <c:pt idx="460">
                  <c:v>395.29079999999902</c:v>
                </c:pt>
                <c:pt idx="461">
                  <c:v>395.42779999999902</c:v>
                </c:pt>
                <c:pt idx="462">
                  <c:v>394.24950000000001</c:v>
                </c:pt>
                <c:pt idx="463">
                  <c:v>393.40929999999901</c:v>
                </c:pt>
                <c:pt idx="464">
                  <c:v>393.90109999999902</c:v>
                </c:pt>
                <c:pt idx="465">
                  <c:v>393.48910000000001</c:v>
                </c:pt>
                <c:pt idx="466">
                  <c:v>393.34219999999902</c:v>
                </c:pt>
                <c:pt idx="467">
                  <c:v>393.78559999999902</c:v>
                </c:pt>
                <c:pt idx="468">
                  <c:v>393.28500000000003</c:v>
                </c:pt>
                <c:pt idx="469">
                  <c:v>393.79930000000002</c:v>
                </c:pt>
                <c:pt idx="470">
                  <c:v>393.49189999999902</c:v>
                </c:pt>
                <c:pt idx="471">
                  <c:v>393.61840000000001</c:v>
                </c:pt>
                <c:pt idx="472">
                  <c:v>393.68419999999901</c:v>
                </c:pt>
                <c:pt idx="473">
                  <c:v>393.03879999999901</c:v>
                </c:pt>
                <c:pt idx="474">
                  <c:v>393.68970000000002</c:v>
                </c:pt>
                <c:pt idx="475">
                  <c:v>393.08300000000003</c:v>
                </c:pt>
                <c:pt idx="476">
                  <c:v>393.47919999999903</c:v>
                </c:pt>
                <c:pt idx="477">
                  <c:v>393.4778</c:v>
                </c:pt>
                <c:pt idx="478">
                  <c:v>392.70819999999901</c:v>
                </c:pt>
                <c:pt idx="479">
                  <c:v>392.66</c:v>
                </c:pt>
                <c:pt idx="480">
                  <c:v>392.61180000000002</c:v>
                </c:pt>
                <c:pt idx="481">
                  <c:v>392.61989999999901</c:v>
                </c:pt>
                <c:pt idx="482">
                  <c:v>392.55430000000001</c:v>
                </c:pt>
                <c:pt idx="483">
                  <c:v>392.49270000000001</c:v>
                </c:pt>
                <c:pt idx="484">
                  <c:v>392.47199999999901</c:v>
                </c:pt>
                <c:pt idx="485">
                  <c:v>392.39299999999901</c:v>
                </c:pt>
                <c:pt idx="486">
                  <c:v>392.45269999999903</c:v>
                </c:pt>
                <c:pt idx="487">
                  <c:v>392.3614</c:v>
                </c:pt>
                <c:pt idx="488">
                  <c:v>392.44569999999902</c:v>
                </c:pt>
                <c:pt idx="489">
                  <c:v>392.4717</c:v>
                </c:pt>
                <c:pt idx="490">
                  <c:v>392.4563</c:v>
                </c:pt>
                <c:pt idx="491">
                  <c:v>392.69670000000002</c:v>
                </c:pt>
                <c:pt idx="492">
                  <c:v>392.42180000000002</c:v>
                </c:pt>
                <c:pt idx="493">
                  <c:v>392.26760000000002</c:v>
                </c:pt>
                <c:pt idx="494">
                  <c:v>392.25099999999901</c:v>
                </c:pt>
                <c:pt idx="495">
                  <c:v>392.25779999999901</c:v>
                </c:pt>
                <c:pt idx="496">
                  <c:v>392.48009999999903</c:v>
                </c:pt>
                <c:pt idx="497">
                  <c:v>392.0625</c:v>
                </c:pt>
                <c:pt idx="498">
                  <c:v>391.57479999999902</c:v>
                </c:pt>
                <c:pt idx="499">
                  <c:v>391.65100000000001</c:v>
                </c:pt>
                <c:pt idx="500">
                  <c:v>392.08179999999902</c:v>
                </c:pt>
                <c:pt idx="501">
                  <c:v>392.00619999999901</c:v>
                </c:pt>
                <c:pt idx="502">
                  <c:v>392.32389999999901</c:v>
                </c:pt>
                <c:pt idx="503">
                  <c:v>392.57580000000002</c:v>
                </c:pt>
                <c:pt idx="504">
                  <c:v>392.51100000000002</c:v>
                </c:pt>
                <c:pt idx="505">
                  <c:v>392.57650000000001</c:v>
                </c:pt>
                <c:pt idx="506">
                  <c:v>392.53280000000001</c:v>
                </c:pt>
                <c:pt idx="507">
                  <c:v>392.91320000000002</c:v>
                </c:pt>
                <c:pt idx="508">
                  <c:v>393.5849</c:v>
                </c:pt>
                <c:pt idx="509">
                  <c:v>393.6216</c:v>
                </c:pt>
                <c:pt idx="510">
                  <c:v>394.12650000000002</c:v>
                </c:pt>
                <c:pt idx="511">
                  <c:v>394.32249999999902</c:v>
                </c:pt>
                <c:pt idx="512">
                  <c:v>394.02260000000001</c:v>
                </c:pt>
                <c:pt idx="513">
                  <c:v>394.09059999999897</c:v>
                </c:pt>
                <c:pt idx="514">
                  <c:v>394.31009999999901</c:v>
                </c:pt>
                <c:pt idx="515">
                  <c:v>393.64980000000003</c:v>
                </c:pt>
                <c:pt idx="516">
                  <c:v>391.80860000000001</c:v>
                </c:pt>
                <c:pt idx="517">
                  <c:v>390.7133</c:v>
                </c:pt>
                <c:pt idx="518">
                  <c:v>390.96210000000002</c:v>
                </c:pt>
                <c:pt idx="519">
                  <c:v>391.10649999999902</c:v>
                </c:pt>
                <c:pt idx="520">
                  <c:v>390.96539999999902</c:v>
                </c:pt>
                <c:pt idx="521">
                  <c:v>392.56490000000002</c:v>
                </c:pt>
                <c:pt idx="522">
                  <c:v>392.07159999999902</c:v>
                </c:pt>
                <c:pt idx="523">
                  <c:v>389.96230000000003</c:v>
                </c:pt>
                <c:pt idx="524">
                  <c:v>390.04739999999902</c:v>
                </c:pt>
                <c:pt idx="525">
                  <c:v>389.88479999999902</c:v>
                </c:pt>
                <c:pt idx="526">
                  <c:v>389.76060000000001</c:v>
                </c:pt>
                <c:pt idx="527">
                  <c:v>389.77289999999903</c:v>
                </c:pt>
                <c:pt idx="528">
                  <c:v>389.85890000000001</c:v>
                </c:pt>
                <c:pt idx="529">
                  <c:v>389.88330000000002</c:v>
                </c:pt>
                <c:pt idx="530">
                  <c:v>390.01999999999902</c:v>
                </c:pt>
                <c:pt idx="531">
                  <c:v>390.19040000000001</c:v>
                </c:pt>
                <c:pt idx="532">
                  <c:v>389.75999999999902</c:v>
                </c:pt>
                <c:pt idx="533">
                  <c:v>389.74</c:v>
                </c:pt>
                <c:pt idx="534">
                  <c:v>389.7559</c:v>
                </c:pt>
                <c:pt idx="535">
                  <c:v>389.75729999999902</c:v>
                </c:pt>
                <c:pt idx="536">
                  <c:v>389.68700000000001</c:v>
                </c:pt>
                <c:pt idx="537">
                  <c:v>389.59710000000001</c:v>
                </c:pt>
                <c:pt idx="538">
                  <c:v>389.62849999999901</c:v>
                </c:pt>
                <c:pt idx="539">
                  <c:v>389.64170000000001</c:v>
                </c:pt>
                <c:pt idx="540">
                  <c:v>389.5</c:v>
                </c:pt>
                <c:pt idx="541">
                  <c:v>388.48009999999903</c:v>
                </c:pt>
                <c:pt idx="542">
                  <c:v>385.51029999999901</c:v>
                </c:pt>
                <c:pt idx="543">
                  <c:v>383.93360000000001</c:v>
                </c:pt>
                <c:pt idx="544">
                  <c:v>384.33839999999901</c:v>
                </c:pt>
                <c:pt idx="545">
                  <c:v>384.27859999999902</c:v>
                </c:pt>
                <c:pt idx="546">
                  <c:v>383.94290000000001</c:v>
                </c:pt>
                <c:pt idx="547">
                  <c:v>383.9203</c:v>
                </c:pt>
                <c:pt idx="548">
                  <c:v>383.92</c:v>
                </c:pt>
                <c:pt idx="549">
                  <c:v>383.92</c:v>
                </c:pt>
                <c:pt idx="550">
                  <c:v>384.02159999999901</c:v>
                </c:pt>
                <c:pt idx="551">
                  <c:v>383.94970000000001</c:v>
                </c:pt>
                <c:pt idx="552">
                  <c:v>384.08800000000002</c:v>
                </c:pt>
                <c:pt idx="553">
                  <c:v>384.0188</c:v>
                </c:pt>
                <c:pt idx="554">
                  <c:v>384.0061</c:v>
                </c:pt>
                <c:pt idx="555">
                  <c:v>383.99119999999903</c:v>
                </c:pt>
                <c:pt idx="556">
                  <c:v>384.62849999999901</c:v>
                </c:pt>
                <c:pt idx="557">
                  <c:v>384.92529999999903</c:v>
                </c:pt>
                <c:pt idx="558">
                  <c:v>380.76859999999903</c:v>
                </c:pt>
                <c:pt idx="559">
                  <c:v>379.76819999999901</c:v>
                </c:pt>
                <c:pt idx="560">
                  <c:v>379.60919999999902</c:v>
                </c:pt>
                <c:pt idx="561">
                  <c:v>380.07960000000003</c:v>
                </c:pt>
                <c:pt idx="562">
                  <c:v>378.60599999999903</c:v>
                </c:pt>
                <c:pt idx="563">
                  <c:v>379.63409999999902</c:v>
                </c:pt>
                <c:pt idx="564">
                  <c:v>379.4033</c:v>
                </c:pt>
                <c:pt idx="565">
                  <c:v>378.53309999999902</c:v>
                </c:pt>
                <c:pt idx="566">
                  <c:v>377.97890000000001</c:v>
                </c:pt>
                <c:pt idx="567">
                  <c:v>378.0763</c:v>
                </c:pt>
                <c:pt idx="568">
                  <c:v>378.01459999999901</c:v>
                </c:pt>
                <c:pt idx="569">
                  <c:v>377.57909999999902</c:v>
                </c:pt>
                <c:pt idx="570">
                  <c:v>377.6927</c:v>
                </c:pt>
                <c:pt idx="571">
                  <c:v>377.233</c:v>
                </c:pt>
                <c:pt idx="572">
                  <c:v>375.71140000000003</c:v>
                </c:pt>
                <c:pt idx="573">
                  <c:v>375.57960000000003</c:v>
                </c:pt>
                <c:pt idx="574">
                  <c:v>373.47770000000003</c:v>
                </c:pt>
                <c:pt idx="575">
                  <c:v>371.70080000000002</c:v>
                </c:pt>
                <c:pt idx="576">
                  <c:v>372.01960000000003</c:v>
                </c:pt>
                <c:pt idx="577">
                  <c:v>372.52319999999901</c:v>
                </c:pt>
                <c:pt idx="578">
                  <c:v>373.6103</c:v>
                </c:pt>
                <c:pt idx="579">
                  <c:v>372.43290000000002</c:v>
                </c:pt>
                <c:pt idx="580">
                  <c:v>376.79640000000001</c:v>
                </c:pt>
                <c:pt idx="581">
                  <c:v>379.12060000000002</c:v>
                </c:pt>
                <c:pt idx="582">
                  <c:v>372.70740000000001</c:v>
                </c:pt>
                <c:pt idx="583">
                  <c:v>375.4563</c:v>
                </c:pt>
                <c:pt idx="584">
                  <c:v>372.45150000000001</c:v>
                </c:pt>
                <c:pt idx="585">
                  <c:v>373.03660000000002</c:v>
                </c:pt>
                <c:pt idx="586">
                  <c:v>376.38049999999902</c:v>
                </c:pt>
                <c:pt idx="587">
                  <c:v>371.07690000000002</c:v>
                </c:pt>
                <c:pt idx="588">
                  <c:v>370.18459999999902</c:v>
                </c:pt>
                <c:pt idx="589">
                  <c:v>369.2183</c:v>
                </c:pt>
                <c:pt idx="590">
                  <c:v>371.27229999999901</c:v>
                </c:pt>
                <c:pt idx="591">
                  <c:v>370.82119999999901</c:v>
                </c:pt>
                <c:pt idx="592">
                  <c:v>370.22410000000002</c:v>
                </c:pt>
                <c:pt idx="593">
                  <c:v>369.74639999999903</c:v>
                </c:pt>
                <c:pt idx="594">
                  <c:v>370.13010000000003</c:v>
                </c:pt>
                <c:pt idx="595">
                  <c:v>371.15429999999901</c:v>
                </c:pt>
                <c:pt idx="596">
                  <c:v>370.13619999999901</c:v>
                </c:pt>
                <c:pt idx="597">
                  <c:v>369.99740000000003</c:v>
                </c:pt>
                <c:pt idx="598">
                  <c:v>371.5684</c:v>
                </c:pt>
                <c:pt idx="599">
                  <c:v>372.5883</c:v>
                </c:pt>
                <c:pt idx="600">
                  <c:v>369.52850000000001</c:v>
                </c:pt>
                <c:pt idx="601">
                  <c:v>369.9375</c:v>
                </c:pt>
                <c:pt idx="602">
                  <c:v>369.71230000000003</c:v>
                </c:pt>
                <c:pt idx="603">
                  <c:v>369.23630000000003</c:v>
                </c:pt>
                <c:pt idx="604">
                  <c:v>369.11529999999902</c:v>
                </c:pt>
                <c:pt idx="605">
                  <c:v>368.95409999999902</c:v>
                </c:pt>
                <c:pt idx="606">
                  <c:v>369.49149999999901</c:v>
                </c:pt>
                <c:pt idx="607">
                  <c:v>369.06130000000002</c:v>
                </c:pt>
                <c:pt idx="608">
                  <c:v>368.35419999999903</c:v>
                </c:pt>
                <c:pt idx="609">
                  <c:v>368.73160000000001</c:v>
                </c:pt>
                <c:pt idx="610">
                  <c:v>368.76119999999901</c:v>
                </c:pt>
                <c:pt idx="611">
                  <c:v>368.18169999999901</c:v>
                </c:pt>
                <c:pt idx="612">
                  <c:v>368.46839999999901</c:v>
                </c:pt>
                <c:pt idx="613">
                  <c:v>372.9581</c:v>
                </c:pt>
                <c:pt idx="614">
                  <c:v>374.83879999999903</c:v>
                </c:pt>
                <c:pt idx="615">
                  <c:v>371.24919999999901</c:v>
                </c:pt>
                <c:pt idx="616">
                  <c:v>371.59899999999902</c:v>
                </c:pt>
                <c:pt idx="617">
                  <c:v>367.71420000000001</c:v>
                </c:pt>
                <c:pt idx="618">
                  <c:v>367.89569999999901</c:v>
                </c:pt>
                <c:pt idx="619">
                  <c:v>367.27030000000002</c:v>
                </c:pt>
                <c:pt idx="620">
                  <c:v>368.41590000000002</c:v>
                </c:pt>
                <c:pt idx="621">
                  <c:v>367.34730000000002</c:v>
                </c:pt>
                <c:pt idx="622">
                  <c:v>366.31999999999903</c:v>
                </c:pt>
                <c:pt idx="623">
                  <c:v>366.07060000000001</c:v>
                </c:pt>
                <c:pt idx="624">
                  <c:v>365.94670000000002</c:v>
                </c:pt>
                <c:pt idx="625">
                  <c:v>365.90460000000002</c:v>
                </c:pt>
                <c:pt idx="626">
                  <c:v>365.68369999999902</c:v>
                </c:pt>
                <c:pt idx="627">
                  <c:v>365.6592</c:v>
                </c:pt>
                <c:pt idx="628">
                  <c:v>365.71280000000002</c:v>
                </c:pt>
                <c:pt idx="629">
                  <c:v>366.03120000000001</c:v>
                </c:pt>
                <c:pt idx="630">
                  <c:v>368.6497</c:v>
                </c:pt>
                <c:pt idx="631">
                  <c:v>367.44330000000002</c:v>
                </c:pt>
                <c:pt idx="632">
                  <c:v>366.15949999999901</c:v>
                </c:pt>
                <c:pt idx="633">
                  <c:v>364.7242</c:v>
                </c:pt>
                <c:pt idx="634">
                  <c:v>364.44009999999901</c:v>
                </c:pt>
                <c:pt idx="635">
                  <c:v>364.37099999999901</c:v>
                </c:pt>
                <c:pt idx="636">
                  <c:v>363.46469999999903</c:v>
                </c:pt>
                <c:pt idx="637">
                  <c:v>363.18419999999901</c:v>
                </c:pt>
                <c:pt idx="638">
                  <c:v>363.5394</c:v>
                </c:pt>
                <c:pt idx="639">
                  <c:v>363.85289999999901</c:v>
                </c:pt>
                <c:pt idx="640">
                  <c:v>363.30220000000003</c:v>
                </c:pt>
                <c:pt idx="641">
                  <c:v>362.91430000000003</c:v>
                </c:pt>
                <c:pt idx="642">
                  <c:v>362.99549999999903</c:v>
                </c:pt>
                <c:pt idx="643">
                  <c:v>364.27789999999902</c:v>
                </c:pt>
                <c:pt idx="644">
                  <c:v>361.44310000000002</c:v>
                </c:pt>
                <c:pt idx="645">
                  <c:v>361.22919999999903</c:v>
                </c:pt>
                <c:pt idx="646">
                  <c:v>362.38869999999901</c:v>
                </c:pt>
                <c:pt idx="647">
                  <c:v>360.3691</c:v>
                </c:pt>
                <c:pt idx="648">
                  <c:v>363.4468</c:v>
                </c:pt>
                <c:pt idx="649">
                  <c:v>362.4461</c:v>
                </c:pt>
                <c:pt idx="650">
                  <c:v>359.72719999999902</c:v>
                </c:pt>
                <c:pt idx="651">
                  <c:v>359.70699999999903</c:v>
                </c:pt>
                <c:pt idx="652">
                  <c:v>359.72370000000001</c:v>
                </c:pt>
                <c:pt idx="653">
                  <c:v>359.91390000000001</c:v>
                </c:pt>
                <c:pt idx="654">
                  <c:v>359.7296</c:v>
                </c:pt>
                <c:pt idx="655">
                  <c:v>359.83179999999902</c:v>
                </c:pt>
                <c:pt idx="656">
                  <c:v>358.86950000000002</c:v>
                </c:pt>
                <c:pt idx="657">
                  <c:v>358.66660000000002</c:v>
                </c:pt>
                <c:pt idx="658">
                  <c:v>358.44040000000001</c:v>
                </c:pt>
                <c:pt idx="659">
                  <c:v>358.11540000000002</c:v>
                </c:pt>
                <c:pt idx="660">
                  <c:v>357.51440000000002</c:v>
                </c:pt>
                <c:pt idx="661">
                  <c:v>357.25119999999902</c:v>
                </c:pt>
                <c:pt idx="662">
                  <c:v>357.29500000000002</c:v>
                </c:pt>
                <c:pt idx="663">
                  <c:v>357.06060000000002</c:v>
                </c:pt>
                <c:pt idx="664">
                  <c:v>357.1223</c:v>
                </c:pt>
                <c:pt idx="665">
                  <c:v>358.65019999999902</c:v>
                </c:pt>
                <c:pt idx="666">
                  <c:v>356.0204</c:v>
                </c:pt>
                <c:pt idx="667">
                  <c:v>356.30790000000002</c:v>
                </c:pt>
                <c:pt idx="668">
                  <c:v>357.0514</c:v>
                </c:pt>
                <c:pt idx="669">
                  <c:v>357.85899999999901</c:v>
                </c:pt>
                <c:pt idx="670">
                  <c:v>353.95299999999901</c:v>
                </c:pt>
                <c:pt idx="671">
                  <c:v>353.5643</c:v>
                </c:pt>
                <c:pt idx="672">
                  <c:v>354.3229</c:v>
                </c:pt>
                <c:pt idx="673">
                  <c:v>353.50369999999901</c:v>
                </c:pt>
                <c:pt idx="674">
                  <c:v>353.28530000000001</c:v>
                </c:pt>
                <c:pt idx="675">
                  <c:v>354.31810000000002</c:v>
                </c:pt>
                <c:pt idx="676">
                  <c:v>353.08940000000001</c:v>
                </c:pt>
                <c:pt idx="677">
                  <c:v>352.44290000000001</c:v>
                </c:pt>
                <c:pt idx="678">
                  <c:v>352.21510000000001</c:v>
                </c:pt>
                <c:pt idx="679">
                  <c:v>352.83499999999901</c:v>
                </c:pt>
                <c:pt idx="680">
                  <c:v>351.98259999999902</c:v>
                </c:pt>
                <c:pt idx="681">
                  <c:v>351.50869999999901</c:v>
                </c:pt>
                <c:pt idx="682">
                  <c:v>350.23469999999901</c:v>
                </c:pt>
                <c:pt idx="683">
                  <c:v>350.89100000000002</c:v>
                </c:pt>
                <c:pt idx="684">
                  <c:v>352.7398</c:v>
                </c:pt>
                <c:pt idx="685">
                  <c:v>350.35129999999901</c:v>
                </c:pt>
                <c:pt idx="686">
                  <c:v>351.30689999999902</c:v>
                </c:pt>
                <c:pt idx="687">
                  <c:v>347.4907</c:v>
                </c:pt>
                <c:pt idx="688">
                  <c:v>347.48880000000003</c:v>
                </c:pt>
                <c:pt idx="689">
                  <c:v>351.7047</c:v>
                </c:pt>
                <c:pt idx="690">
                  <c:v>349.56970000000001</c:v>
                </c:pt>
                <c:pt idx="691">
                  <c:v>347.53489999999903</c:v>
                </c:pt>
                <c:pt idx="692">
                  <c:v>347.6585</c:v>
                </c:pt>
                <c:pt idx="693">
                  <c:v>347.89550000000003</c:v>
                </c:pt>
                <c:pt idx="694">
                  <c:v>347.47890000000001</c:v>
                </c:pt>
                <c:pt idx="695">
                  <c:v>347.15069999999901</c:v>
                </c:pt>
                <c:pt idx="696">
                  <c:v>349.93549999999902</c:v>
                </c:pt>
                <c:pt idx="697">
                  <c:v>352.0163</c:v>
                </c:pt>
                <c:pt idx="698">
                  <c:v>347.3374</c:v>
                </c:pt>
                <c:pt idx="699">
                  <c:v>346.33609999999902</c:v>
                </c:pt>
                <c:pt idx="700">
                  <c:v>346.6003</c:v>
                </c:pt>
                <c:pt idx="701">
                  <c:v>346.5795</c:v>
                </c:pt>
                <c:pt idx="702">
                  <c:v>348.053</c:v>
                </c:pt>
                <c:pt idx="703">
                  <c:v>347.6807</c:v>
                </c:pt>
                <c:pt idx="704">
                  <c:v>346.12709999999902</c:v>
                </c:pt>
                <c:pt idx="705">
                  <c:v>345.44830000000002</c:v>
                </c:pt>
                <c:pt idx="706">
                  <c:v>345.19189999999901</c:v>
                </c:pt>
                <c:pt idx="707">
                  <c:v>347.09269999999901</c:v>
                </c:pt>
                <c:pt idx="708">
                  <c:v>348.36939999999902</c:v>
                </c:pt>
                <c:pt idx="709">
                  <c:v>345.32229999999902</c:v>
                </c:pt>
                <c:pt idx="710">
                  <c:v>344.31509999999901</c:v>
                </c:pt>
                <c:pt idx="711">
                  <c:v>344.2758</c:v>
                </c:pt>
                <c:pt idx="712">
                  <c:v>345.11930000000001</c:v>
                </c:pt>
                <c:pt idx="713">
                  <c:v>343.23790000000002</c:v>
                </c:pt>
                <c:pt idx="714">
                  <c:v>342.30880000000002</c:v>
                </c:pt>
                <c:pt idx="715">
                  <c:v>341.79079999999902</c:v>
                </c:pt>
                <c:pt idx="716">
                  <c:v>341.43279999999902</c:v>
                </c:pt>
                <c:pt idx="717">
                  <c:v>341.60610000000003</c:v>
                </c:pt>
                <c:pt idx="718">
                  <c:v>352.19349999999901</c:v>
                </c:pt>
                <c:pt idx="719">
                  <c:v>351.76889999999901</c:v>
                </c:pt>
                <c:pt idx="720">
                  <c:v>344.84660000000002</c:v>
                </c:pt>
                <c:pt idx="721">
                  <c:v>343.78070000000002</c:v>
                </c:pt>
                <c:pt idx="722">
                  <c:v>341.20460000000003</c:v>
                </c:pt>
                <c:pt idx="723">
                  <c:v>341.904</c:v>
                </c:pt>
                <c:pt idx="724">
                  <c:v>341.48439999999903</c:v>
                </c:pt>
                <c:pt idx="725">
                  <c:v>341.06659999999903</c:v>
                </c:pt>
                <c:pt idx="726">
                  <c:v>340.16890000000001</c:v>
                </c:pt>
                <c:pt idx="727">
                  <c:v>340.71620000000001</c:v>
                </c:pt>
                <c:pt idx="728">
                  <c:v>341.952</c:v>
                </c:pt>
                <c:pt idx="729">
                  <c:v>343.31639999999902</c:v>
                </c:pt>
                <c:pt idx="730">
                  <c:v>339.93619999999902</c:v>
                </c:pt>
                <c:pt idx="731">
                  <c:v>340.21179999999902</c:v>
                </c:pt>
                <c:pt idx="732">
                  <c:v>339.66340000000002</c:v>
                </c:pt>
                <c:pt idx="733">
                  <c:v>340.08210000000003</c:v>
                </c:pt>
                <c:pt idx="734">
                  <c:v>339.92329999999902</c:v>
                </c:pt>
                <c:pt idx="735">
                  <c:v>339.33109999999903</c:v>
                </c:pt>
                <c:pt idx="736">
                  <c:v>338.59930000000003</c:v>
                </c:pt>
                <c:pt idx="737">
                  <c:v>338.56999999999903</c:v>
                </c:pt>
                <c:pt idx="738">
                  <c:v>338.30900000000003</c:v>
                </c:pt>
                <c:pt idx="739">
                  <c:v>338.34440000000001</c:v>
                </c:pt>
                <c:pt idx="740">
                  <c:v>337.07139999999902</c:v>
                </c:pt>
                <c:pt idx="741">
                  <c:v>337.54520000000002</c:v>
                </c:pt>
                <c:pt idx="742">
                  <c:v>338.59699999999901</c:v>
                </c:pt>
                <c:pt idx="743">
                  <c:v>338.52929999999901</c:v>
                </c:pt>
                <c:pt idx="744">
                  <c:v>339.51670000000001</c:v>
                </c:pt>
                <c:pt idx="745">
                  <c:v>338.19900000000001</c:v>
                </c:pt>
                <c:pt idx="746">
                  <c:v>337.70870000000002</c:v>
                </c:pt>
                <c:pt idx="747">
                  <c:v>333.80360000000002</c:v>
                </c:pt>
                <c:pt idx="748">
                  <c:v>335.64490000000001</c:v>
                </c:pt>
                <c:pt idx="749">
                  <c:v>333.71769999999901</c:v>
                </c:pt>
                <c:pt idx="750">
                  <c:v>332.5059</c:v>
                </c:pt>
                <c:pt idx="751">
                  <c:v>334.6628</c:v>
                </c:pt>
                <c:pt idx="752">
                  <c:v>331.00959999999901</c:v>
                </c:pt>
                <c:pt idx="753">
                  <c:v>329.33710000000002</c:v>
                </c:pt>
                <c:pt idx="754">
                  <c:v>328.9477</c:v>
                </c:pt>
                <c:pt idx="755">
                  <c:v>328.3365</c:v>
                </c:pt>
                <c:pt idx="756">
                  <c:v>329.2473</c:v>
                </c:pt>
                <c:pt idx="757">
                  <c:v>328.65019999999902</c:v>
                </c:pt>
                <c:pt idx="758">
                  <c:v>328.94150000000002</c:v>
                </c:pt>
                <c:pt idx="759">
                  <c:v>327.34550000000002</c:v>
                </c:pt>
                <c:pt idx="760">
                  <c:v>326.19569999999902</c:v>
                </c:pt>
                <c:pt idx="761">
                  <c:v>326.91590000000002</c:v>
                </c:pt>
                <c:pt idx="762">
                  <c:v>325.9502</c:v>
                </c:pt>
                <c:pt idx="763">
                  <c:v>325.48570000000001</c:v>
                </c:pt>
                <c:pt idx="764">
                  <c:v>326.53160000000003</c:v>
                </c:pt>
                <c:pt idx="765">
                  <c:v>325.81760000000003</c:v>
                </c:pt>
                <c:pt idx="766">
                  <c:v>323.53750000000002</c:v>
                </c:pt>
                <c:pt idx="767">
                  <c:v>323.76530000000002</c:v>
                </c:pt>
                <c:pt idx="768">
                  <c:v>321.94720000000001</c:v>
                </c:pt>
                <c:pt idx="769">
                  <c:v>322.97160000000002</c:v>
                </c:pt>
                <c:pt idx="770">
                  <c:v>332.72329999999903</c:v>
                </c:pt>
                <c:pt idx="771">
                  <c:v>342.42579999999901</c:v>
                </c:pt>
                <c:pt idx="772">
                  <c:v>349.2518</c:v>
                </c:pt>
                <c:pt idx="773">
                  <c:v>338.51339999999902</c:v>
                </c:pt>
                <c:pt idx="774">
                  <c:v>318.85950000000003</c:v>
                </c:pt>
                <c:pt idx="775">
                  <c:v>323.82859999999903</c:v>
                </c:pt>
                <c:pt idx="776">
                  <c:v>318.42619999999903</c:v>
                </c:pt>
                <c:pt idx="777">
                  <c:v>318.57330000000002</c:v>
                </c:pt>
                <c:pt idx="778">
                  <c:v>317.45929999999902</c:v>
                </c:pt>
                <c:pt idx="779">
                  <c:v>315.51710000000003</c:v>
                </c:pt>
                <c:pt idx="780">
                  <c:v>312.90289999999902</c:v>
                </c:pt>
                <c:pt idx="781">
                  <c:v>312.20420000000001</c:v>
                </c:pt>
                <c:pt idx="782">
                  <c:v>311.31630000000001</c:v>
                </c:pt>
                <c:pt idx="783">
                  <c:v>312.27760000000001</c:v>
                </c:pt>
                <c:pt idx="784">
                  <c:v>311.41750000000002</c:v>
                </c:pt>
                <c:pt idx="785">
                  <c:v>316.8784</c:v>
                </c:pt>
                <c:pt idx="786">
                  <c:v>312.62060000000002</c:v>
                </c:pt>
                <c:pt idx="787">
                  <c:v>311.14440000000002</c:v>
                </c:pt>
                <c:pt idx="788">
                  <c:v>313.25580000000002</c:v>
                </c:pt>
                <c:pt idx="789">
                  <c:v>310.71730000000002</c:v>
                </c:pt>
                <c:pt idx="790">
                  <c:v>315.74349999999902</c:v>
                </c:pt>
                <c:pt idx="791">
                  <c:v>308.93470000000002</c:v>
                </c:pt>
                <c:pt idx="792">
                  <c:v>314.77480000000003</c:v>
                </c:pt>
                <c:pt idx="793">
                  <c:v>308.6345</c:v>
                </c:pt>
                <c:pt idx="794">
                  <c:v>310.99450000000002</c:v>
                </c:pt>
                <c:pt idx="795">
                  <c:v>311.34030000000001</c:v>
                </c:pt>
                <c:pt idx="796">
                  <c:v>310.90030000000002</c:v>
                </c:pt>
                <c:pt idx="797">
                  <c:v>310.4006</c:v>
                </c:pt>
                <c:pt idx="798">
                  <c:v>310.19299999999902</c:v>
                </c:pt>
                <c:pt idx="799">
                  <c:v>309.85050000000001</c:v>
                </c:pt>
                <c:pt idx="800">
                  <c:v>309.8689</c:v>
                </c:pt>
                <c:pt idx="801">
                  <c:v>310.83179999999902</c:v>
                </c:pt>
                <c:pt idx="802">
                  <c:v>311.51089999999903</c:v>
                </c:pt>
                <c:pt idx="803">
                  <c:v>311.78629999999902</c:v>
                </c:pt>
                <c:pt idx="804">
                  <c:v>311.98099999999903</c:v>
                </c:pt>
                <c:pt idx="805">
                  <c:v>311.98869999999903</c:v>
                </c:pt>
                <c:pt idx="806">
                  <c:v>311.05020000000002</c:v>
                </c:pt>
                <c:pt idx="807">
                  <c:v>310.6155</c:v>
                </c:pt>
                <c:pt idx="808">
                  <c:v>309.70519999999902</c:v>
                </c:pt>
                <c:pt idx="809">
                  <c:v>308.08819999999901</c:v>
                </c:pt>
                <c:pt idx="810">
                  <c:v>308.28070000000002</c:v>
                </c:pt>
                <c:pt idx="811">
                  <c:v>309.97269999999901</c:v>
                </c:pt>
                <c:pt idx="812">
                  <c:v>308.72030000000001</c:v>
                </c:pt>
                <c:pt idx="813">
                  <c:v>307.98340000000002</c:v>
                </c:pt>
                <c:pt idx="814">
                  <c:v>313.23050000000001</c:v>
                </c:pt>
                <c:pt idx="815">
                  <c:v>317.28399999999903</c:v>
                </c:pt>
                <c:pt idx="816">
                  <c:v>322.62400000000002</c:v>
                </c:pt>
                <c:pt idx="817">
                  <c:v>329.07139999999902</c:v>
                </c:pt>
                <c:pt idx="818">
                  <c:v>328.10809999999901</c:v>
                </c:pt>
                <c:pt idx="819">
                  <c:v>306.11930000000001</c:v>
                </c:pt>
                <c:pt idx="820">
                  <c:v>306.18790000000001</c:v>
                </c:pt>
                <c:pt idx="821">
                  <c:v>304.6413</c:v>
                </c:pt>
                <c:pt idx="822">
                  <c:v>307.0478</c:v>
                </c:pt>
                <c:pt idx="823">
                  <c:v>305.05349999999902</c:v>
                </c:pt>
                <c:pt idx="824">
                  <c:v>305.54509999999902</c:v>
                </c:pt>
                <c:pt idx="825">
                  <c:v>311.4008</c:v>
                </c:pt>
                <c:pt idx="826">
                  <c:v>305.56310000000002</c:v>
                </c:pt>
                <c:pt idx="827">
                  <c:v>312.97190000000001</c:v>
                </c:pt>
                <c:pt idx="828">
                  <c:v>321.99900000000002</c:v>
                </c:pt>
                <c:pt idx="829">
                  <c:v>313.77140000000003</c:v>
                </c:pt>
                <c:pt idx="830">
                  <c:v>309.13510000000002</c:v>
                </c:pt>
                <c:pt idx="831">
                  <c:v>307.1782</c:v>
                </c:pt>
                <c:pt idx="832">
                  <c:v>307.76859999999903</c:v>
                </c:pt>
                <c:pt idx="833">
                  <c:v>313.26249999999902</c:v>
                </c:pt>
                <c:pt idx="834">
                  <c:v>305.80950000000001</c:v>
                </c:pt>
                <c:pt idx="835">
                  <c:v>304.79199999999901</c:v>
                </c:pt>
                <c:pt idx="836">
                  <c:v>302.65100000000001</c:v>
                </c:pt>
                <c:pt idx="837">
                  <c:v>301.0455</c:v>
                </c:pt>
                <c:pt idx="838">
                  <c:v>302.32170000000002</c:v>
                </c:pt>
                <c:pt idx="839">
                  <c:v>300.24349999999902</c:v>
                </c:pt>
                <c:pt idx="840">
                  <c:v>305.94040000000001</c:v>
                </c:pt>
                <c:pt idx="841">
                  <c:v>299.74090000000001</c:v>
                </c:pt>
                <c:pt idx="842">
                  <c:v>303.2133</c:v>
                </c:pt>
                <c:pt idx="843">
                  <c:v>300.57819999999901</c:v>
                </c:pt>
                <c:pt idx="844">
                  <c:v>299.48719999999901</c:v>
                </c:pt>
                <c:pt idx="845">
                  <c:v>300.66079999999903</c:v>
                </c:pt>
                <c:pt idx="846">
                  <c:v>302.13150000000002</c:v>
                </c:pt>
                <c:pt idx="847">
                  <c:v>306.78399999999903</c:v>
                </c:pt>
                <c:pt idx="848">
                  <c:v>310.10939999999903</c:v>
                </c:pt>
                <c:pt idx="849">
                  <c:v>306.51600000000002</c:v>
                </c:pt>
                <c:pt idx="850">
                  <c:v>297.62869999999901</c:v>
                </c:pt>
                <c:pt idx="851">
                  <c:v>298.81060000000002</c:v>
                </c:pt>
                <c:pt idx="852">
                  <c:v>298.5752</c:v>
                </c:pt>
                <c:pt idx="853">
                  <c:v>298.57260000000002</c:v>
                </c:pt>
                <c:pt idx="854">
                  <c:v>299.3451</c:v>
                </c:pt>
                <c:pt idx="855">
                  <c:v>298.8614</c:v>
                </c:pt>
                <c:pt idx="856">
                  <c:v>299.84890000000001</c:v>
                </c:pt>
                <c:pt idx="857">
                  <c:v>297.93680000000001</c:v>
                </c:pt>
                <c:pt idx="858">
                  <c:v>298.30279999999902</c:v>
                </c:pt>
                <c:pt idx="859">
                  <c:v>293.97230000000002</c:v>
                </c:pt>
                <c:pt idx="860">
                  <c:v>294.81470000000002</c:v>
                </c:pt>
                <c:pt idx="861">
                  <c:v>295.79129999999901</c:v>
                </c:pt>
                <c:pt idx="862">
                  <c:v>295.10750000000002</c:v>
                </c:pt>
                <c:pt idx="863">
                  <c:v>295.1404</c:v>
                </c:pt>
                <c:pt idx="864">
                  <c:v>294.44819999999902</c:v>
                </c:pt>
                <c:pt idx="865">
                  <c:v>295.7396</c:v>
                </c:pt>
                <c:pt idx="866">
                  <c:v>293.12200000000001</c:v>
                </c:pt>
                <c:pt idx="867">
                  <c:v>292.70310000000001</c:v>
                </c:pt>
                <c:pt idx="868">
                  <c:v>292.49020000000002</c:v>
                </c:pt>
                <c:pt idx="869">
                  <c:v>293.06779999999901</c:v>
                </c:pt>
                <c:pt idx="870">
                  <c:v>291.86709999999903</c:v>
                </c:pt>
                <c:pt idx="871">
                  <c:v>292.0446</c:v>
                </c:pt>
                <c:pt idx="872">
                  <c:v>291.68889999999902</c:v>
                </c:pt>
                <c:pt idx="873">
                  <c:v>292.1866</c:v>
                </c:pt>
                <c:pt idx="874">
                  <c:v>292.31310000000002</c:v>
                </c:pt>
                <c:pt idx="875">
                  <c:v>295.6832</c:v>
                </c:pt>
                <c:pt idx="876">
                  <c:v>296.00369999999901</c:v>
                </c:pt>
                <c:pt idx="877">
                  <c:v>291.54649999999901</c:v>
                </c:pt>
                <c:pt idx="878">
                  <c:v>291.74040000000002</c:v>
                </c:pt>
                <c:pt idx="879">
                  <c:v>291.56150000000002</c:v>
                </c:pt>
                <c:pt idx="880">
                  <c:v>289.15289999999902</c:v>
                </c:pt>
                <c:pt idx="881">
                  <c:v>290.0215</c:v>
                </c:pt>
                <c:pt idx="882">
                  <c:v>290.21159999999901</c:v>
                </c:pt>
                <c:pt idx="883">
                  <c:v>300.57830000000001</c:v>
                </c:pt>
                <c:pt idx="884">
                  <c:v>302.78719999999902</c:v>
                </c:pt>
                <c:pt idx="885">
                  <c:v>305.62060000000002</c:v>
                </c:pt>
                <c:pt idx="886">
                  <c:v>297.12990000000002</c:v>
                </c:pt>
                <c:pt idx="887">
                  <c:v>291.5378</c:v>
                </c:pt>
                <c:pt idx="888">
                  <c:v>288.95890000000003</c:v>
                </c:pt>
                <c:pt idx="889">
                  <c:v>294.71109999999902</c:v>
                </c:pt>
                <c:pt idx="890">
                  <c:v>293.14229999999901</c:v>
                </c:pt>
                <c:pt idx="891">
                  <c:v>289.8014</c:v>
                </c:pt>
                <c:pt idx="892">
                  <c:v>286.65179999999901</c:v>
                </c:pt>
                <c:pt idx="893">
                  <c:v>288.23579999999902</c:v>
                </c:pt>
                <c:pt idx="894">
                  <c:v>287.31209999999902</c:v>
                </c:pt>
                <c:pt idx="895">
                  <c:v>286.9991</c:v>
                </c:pt>
                <c:pt idx="896">
                  <c:v>285.31670000000003</c:v>
                </c:pt>
                <c:pt idx="897">
                  <c:v>286.00360000000001</c:v>
                </c:pt>
                <c:pt idx="898">
                  <c:v>285.15660000000003</c:v>
                </c:pt>
                <c:pt idx="899">
                  <c:v>285.69420000000002</c:v>
                </c:pt>
                <c:pt idx="900">
                  <c:v>284.89019999999903</c:v>
                </c:pt>
                <c:pt idx="901">
                  <c:v>284.99470000000002</c:v>
                </c:pt>
                <c:pt idx="902">
                  <c:v>287.03399999999903</c:v>
                </c:pt>
                <c:pt idx="903">
                  <c:v>286.71010000000001</c:v>
                </c:pt>
                <c:pt idx="904">
                  <c:v>286.6574</c:v>
                </c:pt>
                <c:pt idx="905">
                  <c:v>287.07859999999903</c:v>
                </c:pt>
                <c:pt idx="906">
                  <c:v>286.90440000000001</c:v>
                </c:pt>
                <c:pt idx="907">
                  <c:v>288.8295</c:v>
                </c:pt>
                <c:pt idx="908">
                  <c:v>284.68529999999902</c:v>
                </c:pt>
                <c:pt idx="909">
                  <c:v>284.56220000000002</c:v>
                </c:pt>
                <c:pt idx="910">
                  <c:v>284.58980000000003</c:v>
                </c:pt>
                <c:pt idx="911">
                  <c:v>284.08859999999902</c:v>
                </c:pt>
                <c:pt idx="912">
                  <c:v>284.79559999999901</c:v>
                </c:pt>
                <c:pt idx="913">
                  <c:v>285.95609999999903</c:v>
                </c:pt>
                <c:pt idx="914">
                  <c:v>286.82999999999902</c:v>
                </c:pt>
                <c:pt idx="915">
                  <c:v>288.31439999999901</c:v>
                </c:pt>
                <c:pt idx="916">
                  <c:v>284.6859</c:v>
                </c:pt>
                <c:pt idx="917">
                  <c:v>282.78989999999902</c:v>
                </c:pt>
                <c:pt idx="918">
                  <c:v>286.01310000000001</c:v>
                </c:pt>
                <c:pt idx="919">
                  <c:v>283.07330000000002</c:v>
                </c:pt>
                <c:pt idx="920">
                  <c:v>282.24579999999901</c:v>
                </c:pt>
                <c:pt idx="921">
                  <c:v>282.31310000000002</c:v>
                </c:pt>
                <c:pt idx="922">
                  <c:v>283.88659999999902</c:v>
                </c:pt>
                <c:pt idx="923">
                  <c:v>282.36599999999902</c:v>
                </c:pt>
                <c:pt idx="924">
                  <c:v>284.9452</c:v>
                </c:pt>
                <c:pt idx="925">
                  <c:v>282.63760000000002</c:v>
                </c:pt>
                <c:pt idx="926">
                  <c:v>283.67140000000001</c:v>
                </c:pt>
                <c:pt idx="927">
                  <c:v>280.99489999999901</c:v>
                </c:pt>
                <c:pt idx="928">
                  <c:v>282.51949999999903</c:v>
                </c:pt>
                <c:pt idx="929">
                  <c:v>281.65609999999901</c:v>
                </c:pt>
                <c:pt idx="930">
                  <c:v>279.22019999999901</c:v>
                </c:pt>
                <c:pt idx="931">
                  <c:v>281.83260000000001</c:v>
                </c:pt>
                <c:pt idx="932">
                  <c:v>282.45260000000002</c:v>
                </c:pt>
                <c:pt idx="933">
                  <c:v>281.60809999999901</c:v>
                </c:pt>
                <c:pt idx="934">
                  <c:v>282.13929999999903</c:v>
                </c:pt>
                <c:pt idx="935">
                  <c:v>282.20499999999902</c:v>
                </c:pt>
                <c:pt idx="936">
                  <c:v>281.92939999999902</c:v>
                </c:pt>
                <c:pt idx="937">
                  <c:v>282.31970000000001</c:v>
                </c:pt>
                <c:pt idx="938">
                  <c:v>282.3861</c:v>
                </c:pt>
                <c:pt idx="939">
                  <c:v>282.81950000000001</c:v>
                </c:pt>
                <c:pt idx="940">
                  <c:v>278.88440000000003</c:v>
                </c:pt>
                <c:pt idx="941">
                  <c:v>279.52539999999902</c:v>
                </c:pt>
                <c:pt idx="942">
                  <c:v>279.99939999999901</c:v>
                </c:pt>
                <c:pt idx="943">
                  <c:v>279.05650000000003</c:v>
                </c:pt>
                <c:pt idx="944">
                  <c:v>279.54169999999903</c:v>
                </c:pt>
                <c:pt idx="945">
                  <c:v>278.80849999999901</c:v>
                </c:pt>
                <c:pt idx="946">
                  <c:v>278.57260000000002</c:v>
                </c:pt>
                <c:pt idx="947">
                  <c:v>278.76350000000002</c:v>
                </c:pt>
                <c:pt idx="948">
                  <c:v>277.91449999999901</c:v>
                </c:pt>
                <c:pt idx="949">
                  <c:v>278.24950000000001</c:v>
                </c:pt>
                <c:pt idx="950">
                  <c:v>277.1746</c:v>
                </c:pt>
                <c:pt idx="951">
                  <c:v>276.01850000000002</c:v>
                </c:pt>
                <c:pt idx="952">
                  <c:v>275.39240000000001</c:v>
                </c:pt>
                <c:pt idx="953">
                  <c:v>275.4932</c:v>
                </c:pt>
                <c:pt idx="954">
                  <c:v>276.64429999999902</c:v>
                </c:pt>
                <c:pt idx="955">
                  <c:v>277.32040000000001</c:v>
                </c:pt>
                <c:pt idx="956">
                  <c:v>275.83420000000001</c:v>
                </c:pt>
                <c:pt idx="957">
                  <c:v>277.06099999999901</c:v>
                </c:pt>
                <c:pt idx="958">
                  <c:v>274.49149999999901</c:v>
                </c:pt>
                <c:pt idx="959">
                  <c:v>274.46260000000001</c:v>
                </c:pt>
                <c:pt idx="960">
                  <c:v>273.2056</c:v>
                </c:pt>
                <c:pt idx="961">
                  <c:v>274.80990000000003</c:v>
                </c:pt>
                <c:pt idx="962">
                  <c:v>273.11610000000002</c:v>
                </c:pt>
                <c:pt idx="963">
                  <c:v>272.32600000000002</c:v>
                </c:pt>
                <c:pt idx="964">
                  <c:v>272.65219999999903</c:v>
                </c:pt>
                <c:pt idx="965">
                  <c:v>273.6139</c:v>
                </c:pt>
                <c:pt idx="966">
                  <c:v>272.32780000000002</c:v>
                </c:pt>
                <c:pt idx="967">
                  <c:v>275.07139999999902</c:v>
                </c:pt>
                <c:pt idx="968">
                  <c:v>275.50740000000002</c:v>
                </c:pt>
                <c:pt idx="969">
                  <c:v>279.06790000000001</c:v>
                </c:pt>
                <c:pt idx="970">
                  <c:v>272.88589999999903</c:v>
                </c:pt>
                <c:pt idx="971">
                  <c:v>272.76729999999901</c:v>
                </c:pt>
                <c:pt idx="972">
                  <c:v>272.32279999999901</c:v>
                </c:pt>
                <c:pt idx="973">
                  <c:v>272.1463</c:v>
                </c:pt>
                <c:pt idx="974">
                  <c:v>271.22820000000002</c:v>
                </c:pt>
                <c:pt idx="975">
                  <c:v>270.94970000000001</c:v>
                </c:pt>
                <c:pt idx="976">
                  <c:v>269.60219999999902</c:v>
                </c:pt>
                <c:pt idx="977">
                  <c:v>270.64420000000001</c:v>
                </c:pt>
                <c:pt idx="978">
                  <c:v>268.58539999999903</c:v>
                </c:pt>
                <c:pt idx="979">
                  <c:v>267.90620000000001</c:v>
                </c:pt>
                <c:pt idx="980">
                  <c:v>269.36399999999901</c:v>
                </c:pt>
                <c:pt idx="981">
                  <c:v>267.73849999999902</c:v>
                </c:pt>
                <c:pt idx="982">
                  <c:v>267.31009999999901</c:v>
                </c:pt>
                <c:pt idx="983">
                  <c:v>267.95830000000001</c:v>
                </c:pt>
                <c:pt idx="984">
                  <c:v>266.59050000000002</c:v>
                </c:pt>
                <c:pt idx="985">
                  <c:v>268.35329999999902</c:v>
                </c:pt>
                <c:pt idx="986">
                  <c:v>266.73590000000002</c:v>
                </c:pt>
                <c:pt idx="987">
                  <c:v>268.91030000000001</c:v>
                </c:pt>
                <c:pt idx="988">
                  <c:v>270.09100000000001</c:v>
                </c:pt>
                <c:pt idx="989">
                  <c:v>266.6696</c:v>
                </c:pt>
                <c:pt idx="990">
                  <c:v>266.64249999999902</c:v>
                </c:pt>
                <c:pt idx="991">
                  <c:v>266.07999999999902</c:v>
                </c:pt>
                <c:pt idx="992">
                  <c:v>267.39210000000003</c:v>
                </c:pt>
                <c:pt idx="993">
                  <c:v>264.95429999999902</c:v>
                </c:pt>
                <c:pt idx="994">
                  <c:v>264.4753</c:v>
                </c:pt>
                <c:pt idx="995">
                  <c:v>262.95299999999901</c:v>
                </c:pt>
                <c:pt idx="996">
                  <c:v>265.22030000000001</c:v>
                </c:pt>
                <c:pt idx="997">
                  <c:v>263.29539999999901</c:v>
                </c:pt>
                <c:pt idx="998">
                  <c:v>264.01310000000001</c:v>
                </c:pt>
                <c:pt idx="999">
                  <c:v>263.63209999999901</c:v>
                </c:pt>
                <c:pt idx="1000">
                  <c:v>263.14019999999903</c:v>
                </c:pt>
                <c:pt idx="1001">
                  <c:v>263.97609999999901</c:v>
                </c:pt>
                <c:pt idx="1002">
                  <c:v>262.5256</c:v>
                </c:pt>
                <c:pt idx="1003">
                  <c:v>261.63560000000001</c:v>
                </c:pt>
                <c:pt idx="1004">
                  <c:v>262.19929999999903</c:v>
                </c:pt>
                <c:pt idx="1005">
                  <c:v>263.62329999999901</c:v>
                </c:pt>
                <c:pt idx="1006">
                  <c:v>262.92500000000001</c:v>
                </c:pt>
                <c:pt idx="1007">
                  <c:v>262.76010000000002</c:v>
                </c:pt>
                <c:pt idx="1008">
                  <c:v>261.39389999999901</c:v>
                </c:pt>
                <c:pt idx="1009">
                  <c:v>261.20589999999902</c:v>
                </c:pt>
                <c:pt idx="1010">
                  <c:v>264.51139999999901</c:v>
                </c:pt>
                <c:pt idx="1011">
                  <c:v>260.44279999999901</c:v>
                </c:pt>
                <c:pt idx="1012">
                  <c:v>260.9443</c:v>
                </c:pt>
                <c:pt idx="1013">
                  <c:v>260.22919999999903</c:v>
                </c:pt>
                <c:pt idx="1014">
                  <c:v>260.56389999999902</c:v>
                </c:pt>
                <c:pt idx="1015">
                  <c:v>260.65120000000002</c:v>
                </c:pt>
                <c:pt idx="1016">
                  <c:v>259.53489999999903</c:v>
                </c:pt>
                <c:pt idx="1017">
                  <c:v>260.00330000000002</c:v>
                </c:pt>
                <c:pt idx="1018">
                  <c:v>259.64819999999901</c:v>
                </c:pt>
                <c:pt idx="1019">
                  <c:v>260.05430000000001</c:v>
                </c:pt>
                <c:pt idx="1020">
                  <c:v>259.37450000000001</c:v>
                </c:pt>
                <c:pt idx="1021">
                  <c:v>258.99110000000002</c:v>
                </c:pt>
                <c:pt idx="1022">
                  <c:v>259.82130000000001</c:v>
                </c:pt>
                <c:pt idx="1023">
                  <c:v>261.24880000000002</c:v>
                </c:pt>
                <c:pt idx="1024">
                  <c:v>262.01889999999901</c:v>
                </c:pt>
                <c:pt idx="1025">
                  <c:v>260.90780000000001</c:v>
                </c:pt>
                <c:pt idx="1026">
                  <c:v>259.35449999999901</c:v>
                </c:pt>
                <c:pt idx="1027">
                  <c:v>258.94819999999902</c:v>
                </c:pt>
                <c:pt idx="1028">
                  <c:v>260.262</c:v>
                </c:pt>
                <c:pt idx="1029">
                  <c:v>258.59199999999902</c:v>
                </c:pt>
                <c:pt idx="1030">
                  <c:v>258.8596</c:v>
                </c:pt>
                <c:pt idx="1031">
                  <c:v>261.096</c:v>
                </c:pt>
                <c:pt idx="1032">
                  <c:v>258.7201</c:v>
                </c:pt>
                <c:pt idx="1033">
                  <c:v>256.92160000000001</c:v>
                </c:pt>
                <c:pt idx="1034">
                  <c:v>255.97300000000001</c:v>
                </c:pt>
                <c:pt idx="1035">
                  <c:v>256.71010000000001</c:v>
                </c:pt>
                <c:pt idx="1036">
                  <c:v>255.476599999999</c:v>
                </c:pt>
                <c:pt idx="1037">
                  <c:v>257.5795</c:v>
                </c:pt>
                <c:pt idx="1038">
                  <c:v>257.49630000000002</c:v>
                </c:pt>
                <c:pt idx="1039">
                  <c:v>255.93620000000001</c:v>
                </c:pt>
                <c:pt idx="1040">
                  <c:v>254.78039999999899</c:v>
                </c:pt>
                <c:pt idx="1041">
                  <c:v>253.73490000000001</c:v>
                </c:pt>
                <c:pt idx="1042">
                  <c:v>254.39949999999899</c:v>
                </c:pt>
                <c:pt idx="1043">
                  <c:v>253.1336</c:v>
                </c:pt>
                <c:pt idx="1044">
                  <c:v>253.47569999999899</c:v>
                </c:pt>
                <c:pt idx="1045">
                  <c:v>252.7764</c:v>
                </c:pt>
                <c:pt idx="1046">
                  <c:v>253.24950000000001</c:v>
                </c:pt>
                <c:pt idx="1047">
                  <c:v>252.74510000000001</c:v>
                </c:pt>
                <c:pt idx="1048">
                  <c:v>251.959</c:v>
                </c:pt>
                <c:pt idx="1049">
                  <c:v>251.0626</c:v>
                </c:pt>
                <c:pt idx="1050">
                  <c:v>251.59020000000001</c:v>
                </c:pt>
                <c:pt idx="1051">
                  <c:v>252.041</c:v>
                </c:pt>
                <c:pt idx="1052">
                  <c:v>253.34960000000001</c:v>
                </c:pt>
                <c:pt idx="1053">
                  <c:v>254.93459999999899</c:v>
                </c:pt>
                <c:pt idx="1054">
                  <c:v>252.91919999999899</c:v>
                </c:pt>
                <c:pt idx="1055">
                  <c:v>252.1037</c:v>
                </c:pt>
                <c:pt idx="1056">
                  <c:v>252.43450000000001</c:v>
                </c:pt>
                <c:pt idx="1057">
                  <c:v>251.23169999999899</c:v>
                </c:pt>
                <c:pt idx="1058">
                  <c:v>250.768</c:v>
                </c:pt>
                <c:pt idx="1059">
                  <c:v>250.2276</c:v>
                </c:pt>
                <c:pt idx="1060">
                  <c:v>250.31639999999899</c:v>
                </c:pt>
                <c:pt idx="1061">
                  <c:v>248.893599999999</c:v>
                </c:pt>
                <c:pt idx="1062">
                  <c:v>248.5163</c:v>
                </c:pt>
                <c:pt idx="1063">
                  <c:v>248.6217</c:v>
                </c:pt>
                <c:pt idx="1064">
                  <c:v>249.8322</c:v>
                </c:pt>
                <c:pt idx="1065">
                  <c:v>252.4777</c:v>
                </c:pt>
                <c:pt idx="1066">
                  <c:v>248.667599999999</c:v>
                </c:pt>
                <c:pt idx="1067">
                  <c:v>250.3844</c:v>
                </c:pt>
                <c:pt idx="1068">
                  <c:v>250.5291</c:v>
                </c:pt>
                <c:pt idx="1069">
                  <c:v>247.68289999999899</c:v>
                </c:pt>
                <c:pt idx="1070">
                  <c:v>246.59039999999899</c:v>
                </c:pt>
                <c:pt idx="1071">
                  <c:v>247.51840000000001</c:v>
                </c:pt>
                <c:pt idx="1072">
                  <c:v>246.3878</c:v>
                </c:pt>
                <c:pt idx="1073">
                  <c:v>245.763399999999</c:v>
                </c:pt>
                <c:pt idx="1074">
                  <c:v>246.3828</c:v>
                </c:pt>
                <c:pt idx="1075">
                  <c:v>245.863599999999</c:v>
                </c:pt>
                <c:pt idx="1076">
                  <c:v>245.4282</c:v>
                </c:pt>
                <c:pt idx="1077">
                  <c:v>245.5103</c:v>
                </c:pt>
                <c:pt idx="1078">
                  <c:v>245.46080000000001</c:v>
                </c:pt>
                <c:pt idx="1079">
                  <c:v>244.9331</c:v>
                </c:pt>
                <c:pt idx="1080">
                  <c:v>246.411</c:v>
                </c:pt>
                <c:pt idx="1081">
                  <c:v>244.4923</c:v>
                </c:pt>
                <c:pt idx="1082">
                  <c:v>243.25460000000001</c:v>
                </c:pt>
                <c:pt idx="1083">
                  <c:v>244.7141</c:v>
                </c:pt>
                <c:pt idx="1084">
                  <c:v>245.00120000000001</c:v>
                </c:pt>
                <c:pt idx="1085">
                  <c:v>246.281399999999</c:v>
                </c:pt>
                <c:pt idx="1086">
                  <c:v>245.3665</c:v>
                </c:pt>
                <c:pt idx="1087">
                  <c:v>247.55170000000001</c:v>
                </c:pt>
                <c:pt idx="1088">
                  <c:v>245.544299999999</c:v>
                </c:pt>
                <c:pt idx="1089">
                  <c:v>247.3775</c:v>
                </c:pt>
                <c:pt idx="1090">
                  <c:v>245.0378</c:v>
                </c:pt>
                <c:pt idx="1091">
                  <c:v>241.45230000000001</c:v>
                </c:pt>
                <c:pt idx="1092">
                  <c:v>243.7775</c:v>
                </c:pt>
                <c:pt idx="1093">
                  <c:v>242.1645</c:v>
                </c:pt>
              </c:numCache>
            </c:numRef>
          </c:yVal>
          <c:smooth val="0"/>
        </c:ser>
        <c:dLbls>
          <c:showLegendKey val="0"/>
          <c:showVal val="0"/>
          <c:showCatName val="0"/>
          <c:showSerName val="0"/>
          <c:showPercent val="0"/>
          <c:showBubbleSize val="0"/>
        </c:dLbls>
        <c:axId val="283200232"/>
        <c:axId val="166907384"/>
      </c:scatterChart>
      <c:valAx>
        <c:axId val="283200232"/>
        <c:scaling>
          <c:orientation val="minMax"/>
        </c:scaling>
        <c:delete val="0"/>
        <c:axPos val="b"/>
        <c:title>
          <c:tx>
            <c:rich>
              <a:bodyPr/>
              <a:lstStyle/>
              <a:p>
                <a:pPr>
                  <a:defRPr/>
                </a:pPr>
                <a:r>
                  <a:rPr lang="en-US"/>
                  <a:t>Distance along river (m)</a:t>
                </a:r>
              </a:p>
            </c:rich>
          </c:tx>
          <c:layout/>
          <c:overlay val="0"/>
        </c:title>
        <c:numFmt formatCode="General" sourceLinked="1"/>
        <c:majorTickMark val="none"/>
        <c:minorTickMark val="none"/>
        <c:tickLblPos val="nextTo"/>
        <c:crossAx val="166907384"/>
        <c:crosses val="autoZero"/>
        <c:crossBetween val="midCat"/>
      </c:valAx>
      <c:valAx>
        <c:axId val="166907384"/>
        <c:scaling>
          <c:orientation val="minMax"/>
        </c:scaling>
        <c:delete val="0"/>
        <c:axPos val="l"/>
        <c:majorGridlines/>
        <c:title>
          <c:tx>
            <c:rich>
              <a:bodyPr/>
              <a:lstStyle/>
              <a:p>
                <a:pPr>
                  <a:defRPr/>
                </a:pPr>
                <a:r>
                  <a:rPr lang="en-US"/>
                  <a:t>Elevation (m)</a:t>
                </a:r>
              </a:p>
            </c:rich>
          </c:tx>
          <c:layout/>
          <c:overlay val="0"/>
        </c:title>
        <c:numFmt formatCode="General" sourceLinked="1"/>
        <c:majorTickMark val="none"/>
        <c:minorTickMark val="none"/>
        <c:tickLblPos val="nextTo"/>
        <c:crossAx val="283200232"/>
        <c:crosses val="autoZero"/>
        <c:crossBetween val="midCat"/>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38372" cy="461804"/>
          </a:xfrm>
          <a:prstGeom prst="rect">
            <a:avLst/>
          </a:prstGeom>
          <a:noFill/>
          <a:ln w="9525">
            <a:noFill/>
            <a:miter lim="800000"/>
            <a:headEnd/>
            <a:tailEnd/>
          </a:ln>
          <a:effectLst/>
        </p:spPr>
        <p:txBody>
          <a:bodyPr vert="horz" wrap="square" lIns="92286" tIns="46143" rIns="92286" bIns="46143" numCol="1" anchor="t" anchorCtr="0" compatLnSpc="1">
            <a:prstTxWarp prst="textNoShape">
              <a:avLst/>
            </a:prstTxWarp>
          </a:bodyPr>
          <a:lstStyle>
            <a:lvl1pPr defTabSz="922703">
              <a:defRPr sz="1200"/>
            </a:lvl1pPr>
          </a:lstStyle>
          <a:p>
            <a:pPr>
              <a:defRPr/>
            </a:pPr>
            <a:endParaRPr lang="en-US"/>
          </a:p>
        </p:txBody>
      </p:sp>
      <p:sp>
        <p:nvSpPr>
          <p:cNvPr id="61443" name="Rectangle 3"/>
          <p:cNvSpPr>
            <a:spLocks noGrp="1" noChangeArrowheads="1"/>
          </p:cNvSpPr>
          <p:nvPr>
            <p:ph type="dt" sz="quarter" idx="1"/>
          </p:nvPr>
        </p:nvSpPr>
        <p:spPr bwMode="auto">
          <a:xfrm>
            <a:off x="3972030" y="0"/>
            <a:ext cx="3038371" cy="461804"/>
          </a:xfrm>
          <a:prstGeom prst="rect">
            <a:avLst/>
          </a:prstGeom>
          <a:noFill/>
          <a:ln w="9525">
            <a:noFill/>
            <a:miter lim="800000"/>
            <a:headEnd/>
            <a:tailEnd/>
          </a:ln>
          <a:effectLst/>
        </p:spPr>
        <p:txBody>
          <a:bodyPr vert="horz" wrap="square" lIns="92286" tIns="46143" rIns="92286" bIns="46143" numCol="1" anchor="t" anchorCtr="0" compatLnSpc="1">
            <a:prstTxWarp prst="textNoShape">
              <a:avLst/>
            </a:prstTxWarp>
          </a:bodyPr>
          <a:lstStyle>
            <a:lvl1pPr algn="r" defTabSz="922703">
              <a:defRPr sz="1200"/>
            </a:lvl1pPr>
          </a:lstStyle>
          <a:p>
            <a:pPr>
              <a:defRPr/>
            </a:pPr>
            <a:endParaRPr lang="en-US"/>
          </a:p>
        </p:txBody>
      </p:sp>
      <p:sp>
        <p:nvSpPr>
          <p:cNvPr id="61444" name="Rectangle 4"/>
          <p:cNvSpPr>
            <a:spLocks noGrp="1" noChangeArrowheads="1"/>
          </p:cNvSpPr>
          <p:nvPr>
            <p:ph type="ftr" sz="quarter" idx="2"/>
          </p:nvPr>
        </p:nvSpPr>
        <p:spPr bwMode="auto">
          <a:xfrm>
            <a:off x="0" y="8774271"/>
            <a:ext cx="3038372" cy="461804"/>
          </a:xfrm>
          <a:prstGeom prst="rect">
            <a:avLst/>
          </a:prstGeom>
          <a:noFill/>
          <a:ln w="9525">
            <a:noFill/>
            <a:miter lim="800000"/>
            <a:headEnd/>
            <a:tailEnd/>
          </a:ln>
          <a:effectLst/>
        </p:spPr>
        <p:txBody>
          <a:bodyPr vert="horz" wrap="square" lIns="92286" tIns="46143" rIns="92286" bIns="46143" numCol="1" anchor="b" anchorCtr="0" compatLnSpc="1">
            <a:prstTxWarp prst="textNoShape">
              <a:avLst/>
            </a:prstTxWarp>
          </a:bodyPr>
          <a:lstStyle>
            <a:lvl1pPr defTabSz="922703">
              <a:defRPr sz="1200"/>
            </a:lvl1pPr>
          </a:lstStyle>
          <a:p>
            <a:pPr>
              <a:defRPr/>
            </a:pPr>
            <a:endParaRPr lang="en-US"/>
          </a:p>
        </p:txBody>
      </p:sp>
      <p:sp>
        <p:nvSpPr>
          <p:cNvPr id="61445" name="Rectangle 5"/>
          <p:cNvSpPr>
            <a:spLocks noGrp="1" noChangeArrowheads="1"/>
          </p:cNvSpPr>
          <p:nvPr>
            <p:ph type="sldNum" sz="quarter" idx="3"/>
          </p:nvPr>
        </p:nvSpPr>
        <p:spPr bwMode="auto">
          <a:xfrm>
            <a:off x="3972030" y="8774271"/>
            <a:ext cx="3038371" cy="461804"/>
          </a:xfrm>
          <a:prstGeom prst="rect">
            <a:avLst/>
          </a:prstGeom>
          <a:noFill/>
          <a:ln w="9525">
            <a:noFill/>
            <a:miter lim="800000"/>
            <a:headEnd/>
            <a:tailEnd/>
          </a:ln>
          <a:effectLst/>
        </p:spPr>
        <p:txBody>
          <a:bodyPr vert="horz" wrap="square" lIns="92286" tIns="46143" rIns="92286" bIns="46143" numCol="1" anchor="b" anchorCtr="0" compatLnSpc="1">
            <a:prstTxWarp prst="textNoShape">
              <a:avLst/>
            </a:prstTxWarp>
          </a:bodyPr>
          <a:lstStyle>
            <a:lvl1pPr algn="r" defTabSz="922703">
              <a:defRPr sz="1200"/>
            </a:lvl1pPr>
          </a:lstStyle>
          <a:p>
            <a:pPr>
              <a:defRPr/>
            </a:pPr>
            <a:fld id="{43CE3461-B3C0-46E7-94BE-66E904EA68F9}" type="slidenum">
              <a:rPr lang="en-US"/>
              <a:pPr>
                <a:defRPr/>
              </a:pPr>
              <a:t>‹#›</a:t>
            </a:fld>
            <a:endParaRPr lang="en-US"/>
          </a:p>
        </p:txBody>
      </p:sp>
    </p:spTree>
    <p:extLst>
      <p:ext uri="{BB962C8B-B14F-4D97-AF65-F5344CB8AC3E}">
        <p14:creationId xmlns:p14="http://schemas.microsoft.com/office/powerpoint/2010/main" val="2639198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3038372" cy="461804"/>
          </a:xfrm>
          <a:prstGeom prst="rect">
            <a:avLst/>
          </a:prstGeom>
          <a:noFill/>
          <a:ln w="9525">
            <a:noFill/>
            <a:miter lim="800000"/>
            <a:headEnd/>
            <a:tailEnd/>
          </a:ln>
          <a:effectLst/>
        </p:spPr>
        <p:txBody>
          <a:bodyPr vert="horz" wrap="square" lIns="90851" tIns="45425" rIns="90851" bIns="45425" numCol="1" anchor="t" anchorCtr="0" compatLnSpc="1">
            <a:prstTxWarp prst="textNoShape">
              <a:avLst/>
            </a:prstTxWarp>
          </a:bodyPr>
          <a:lstStyle>
            <a:lvl1pPr>
              <a:defRPr sz="1200"/>
            </a:lvl1pPr>
          </a:lstStyle>
          <a:p>
            <a:pPr>
              <a:defRPr/>
            </a:pPr>
            <a:endParaRPr lang="en-US"/>
          </a:p>
        </p:txBody>
      </p:sp>
      <p:sp>
        <p:nvSpPr>
          <p:cNvPr id="93187" name="Rectangle 3"/>
          <p:cNvSpPr>
            <a:spLocks noGrp="1" noChangeArrowheads="1"/>
          </p:cNvSpPr>
          <p:nvPr>
            <p:ph type="dt" idx="1"/>
          </p:nvPr>
        </p:nvSpPr>
        <p:spPr bwMode="auto">
          <a:xfrm>
            <a:off x="3970437" y="0"/>
            <a:ext cx="3038372" cy="461804"/>
          </a:xfrm>
          <a:prstGeom prst="rect">
            <a:avLst/>
          </a:prstGeom>
          <a:noFill/>
          <a:ln w="9525">
            <a:noFill/>
            <a:miter lim="800000"/>
            <a:headEnd/>
            <a:tailEnd/>
          </a:ln>
          <a:effectLst/>
        </p:spPr>
        <p:txBody>
          <a:bodyPr vert="horz" wrap="square" lIns="90851" tIns="45425" rIns="90851" bIns="45425" numCol="1" anchor="t" anchorCtr="0" compatLnSpc="1">
            <a:prstTxWarp prst="textNoShape">
              <a:avLst/>
            </a:prstTxWarp>
          </a:bodyPr>
          <a:lstStyle>
            <a:lvl1pPr algn="r">
              <a:defRPr sz="1200"/>
            </a:lvl1pPr>
          </a:lstStyle>
          <a:p>
            <a:pPr>
              <a:defRPr/>
            </a:pPr>
            <a:endParaRPr lang="en-US"/>
          </a:p>
        </p:txBody>
      </p:sp>
      <p:sp>
        <p:nvSpPr>
          <p:cNvPr id="55300" name="Rectangle 4"/>
          <p:cNvSpPr>
            <a:spLocks noGrp="1" noRot="1" noChangeAspect="1" noChangeArrowheads="1" noTextEdit="1"/>
          </p:cNvSpPr>
          <p:nvPr>
            <p:ph type="sldImg" idx="2"/>
          </p:nvPr>
        </p:nvSpPr>
        <p:spPr bwMode="auto">
          <a:xfrm>
            <a:off x="1196975" y="693738"/>
            <a:ext cx="4616450" cy="3462337"/>
          </a:xfrm>
          <a:prstGeom prst="rect">
            <a:avLst/>
          </a:prstGeom>
          <a:noFill/>
          <a:ln w="9525">
            <a:solidFill>
              <a:srgbClr val="000000"/>
            </a:solidFill>
            <a:miter lim="800000"/>
            <a:headEnd/>
            <a:tailEnd/>
          </a:ln>
        </p:spPr>
      </p:sp>
      <p:sp>
        <p:nvSpPr>
          <p:cNvPr id="93189" name="Rectangle 5"/>
          <p:cNvSpPr>
            <a:spLocks noGrp="1" noChangeArrowheads="1"/>
          </p:cNvSpPr>
          <p:nvPr>
            <p:ph type="body" sz="quarter" idx="3"/>
          </p:nvPr>
        </p:nvSpPr>
        <p:spPr bwMode="auto">
          <a:xfrm>
            <a:off x="701040" y="4387136"/>
            <a:ext cx="5608320" cy="4156234"/>
          </a:xfrm>
          <a:prstGeom prst="rect">
            <a:avLst/>
          </a:prstGeom>
          <a:noFill/>
          <a:ln w="9525">
            <a:noFill/>
            <a:miter lim="800000"/>
            <a:headEnd/>
            <a:tailEnd/>
          </a:ln>
          <a:effectLst/>
        </p:spPr>
        <p:txBody>
          <a:bodyPr vert="horz" wrap="square" lIns="90851" tIns="45425" rIns="90851" bIns="454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3190" name="Rectangle 6"/>
          <p:cNvSpPr>
            <a:spLocks noGrp="1" noChangeArrowheads="1"/>
          </p:cNvSpPr>
          <p:nvPr>
            <p:ph type="ftr" sz="quarter" idx="4"/>
          </p:nvPr>
        </p:nvSpPr>
        <p:spPr bwMode="auto">
          <a:xfrm>
            <a:off x="0" y="8772690"/>
            <a:ext cx="3038372" cy="461804"/>
          </a:xfrm>
          <a:prstGeom prst="rect">
            <a:avLst/>
          </a:prstGeom>
          <a:noFill/>
          <a:ln w="9525">
            <a:noFill/>
            <a:miter lim="800000"/>
            <a:headEnd/>
            <a:tailEnd/>
          </a:ln>
          <a:effectLst/>
        </p:spPr>
        <p:txBody>
          <a:bodyPr vert="horz" wrap="square" lIns="90851" tIns="45425" rIns="90851" bIns="45425" numCol="1" anchor="b" anchorCtr="0" compatLnSpc="1">
            <a:prstTxWarp prst="textNoShape">
              <a:avLst/>
            </a:prstTxWarp>
          </a:bodyPr>
          <a:lstStyle>
            <a:lvl1pPr>
              <a:defRPr sz="1200"/>
            </a:lvl1pPr>
          </a:lstStyle>
          <a:p>
            <a:pPr>
              <a:defRPr/>
            </a:pPr>
            <a:endParaRPr lang="en-US"/>
          </a:p>
        </p:txBody>
      </p:sp>
      <p:sp>
        <p:nvSpPr>
          <p:cNvPr id="93191" name="Rectangle 7"/>
          <p:cNvSpPr>
            <a:spLocks noGrp="1" noChangeArrowheads="1"/>
          </p:cNvSpPr>
          <p:nvPr>
            <p:ph type="sldNum" sz="quarter" idx="5"/>
          </p:nvPr>
        </p:nvSpPr>
        <p:spPr bwMode="auto">
          <a:xfrm>
            <a:off x="3970437" y="8772690"/>
            <a:ext cx="3038372" cy="461804"/>
          </a:xfrm>
          <a:prstGeom prst="rect">
            <a:avLst/>
          </a:prstGeom>
          <a:noFill/>
          <a:ln w="9525">
            <a:noFill/>
            <a:miter lim="800000"/>
            <a:headEnd/>
            <a:tailEnd/>
          </a:ln>
          <a:effectLst/>
        </p:spPr>
        <p:txBody>
          <a:bodyPr vert="horz" wrap="square" lIns="90851" tIns="45425" rIns="90851" bIns="45425" numCol="1" anchor="b" anchorCtr="0" compatLnSpc="1">
            <a:prstTxWarp prst="textNoShape">
              <a:avLst/>
            </a:prstTxWarp>
          </a:bodyPr>
          <a:lstStyle>
            <a:lvl1pPr algn="r">
              <a:defRPr sz="1200"/>
            </a:lvl1pPr>
          </a:lstStyle>
          <a:p>
            <a:pPr>
              <a:defRPr/>
            </a:pPr>
            <a:fld id="{A3ABF31C-7928-49D7-9B65-7644C9974049}" type="slidenum">
              <a:rPr lang="en-US"/>
              <a:pPr>
                <a:defRPr/>
              </a:pPr>
              <a:t>‹#›</a:t>
            </a:fld>
            <a:endParaRPr lang="en-US"/>
          </a:p>
        </p:txBody>
      </p:sp>
    </p:spTree>
    <p:extLst>
      <p:ext uri="{BB962C8B-B14F-4D97-AF65-F5344CB8AC3E}">
        <p14:creationId xmlns:p14="http://schemas.microsoft.com/office/powerpoint/2010/main" val="16190343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BAAE2E6-46A3-4215-9196-392702D919D8}" type="slidenum">
              <a:rPr lang="en-US" smtClean="0"/>
              <a:pPr/>
              <a:t>10</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0425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ABF31C-7928-49D7-9B65-7644C9974049}" type="slidenum">
              <a:rPr lang="en-US" smtClean="0"/>
              <a:pPr>
                <a:defRPr/>
              </a:pPr>
              <a:t>12</a:t>
            </a:fld>
            <a:endParaRPr lang="en-US"/>
          </a:p>
        </p:txBody>
      </p:sp>
    </p:spTree>
    <p:extLst>
      <p:ext uri="{BB962C8B-B14F-4D97-AF65-F5344CB8AC3E}">
        <p14:creationId xmlns:p14="http://schemas.microsoft.com/office/powerpoint/2010/main" val="378095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Segoe UI" pitchFamily="34" charset="0"/>
              </a:rPr>
              <a:t>Slide Objectives:</a:t>
            </a:r>
            <a:endParaRPr lang="en-US" dirty="0">
              <a:latin typeface="Segoe UI" pitchFamily="34" charset="0"/>
            </a:endParaRPr>
          </a:p>
          <a:p>
            <a:pPr marL="169633" indent="-169633">
              <a:buFont typeface="Arial" pitchFamily="34" charset="0"/>
              <a:buChar char="•"/>
            </a:pPr>
            <a:r>
              <a:rPr lang="en-US" dirty="0">
                <a:latin typeface="Segoe UI" pitchFamily="34" charset="0"/>
              </a:rPr>
              <a:t>Main points you want to make</a:t>
            </a:r>
          </a:p>
          <a:p>
            <a:endParaRPr lang="en-US" dirty="0">
              <a:latin typeface="Segoe UI" pitchFamily="34" charset="0"/>
            </a:endParaRPr>
          </a:p>
          <a:p>
            <a:r>
              <a:rPr lang="en-US" b="1" dirty="0">
                <a:latin typeface="Segoe UI" pitchFamily="34" charset="0"/>
              </a:rPr>
              <a:t>Transition:</a:t>
            </a:r>
            <a:endParaRPr lang="en-US" dirty="0">
              <a:latin typeface="Segoe UI" pitchFamily="34" charset="0"/>
            </a:endParaRPr>
          </a:p>
          <a:p>
            <a:pPr marL="169633" indent="-169633">
              <a:buFont typeface="Arial" pitchFamily="34" charset="0"/>
              <a:buChar char="•"/>
            </a:pPr>
            <a:r>
              <a:rPr lang="en-US" dirty="0">
                <a:latin typeface="Segoe UI" pitchFamily="34" charset="0"/>
              </a:rPr>
              <a:t>Transition statement(s) to setup the slide</a:t>
            </a:r>
          </a:p>
          <a:p>
            <a:pPr marL="169633" indent="-169633">
              <a:buFont typeface="Arial" pitchFamily="34" charset="0"/>
              <a:buChar char="•"/>
            </a:pPr>
            <a:endParaRPr lang="en-US" dirty="0">
              <a:latin typeface="Segoe UI" pitchFamily="34" charset="0"/>
            </a:endParaRPr>
          </a:p>
          <a:p>
            <a:r>
              <a:rPr lang="en-US" b="1" dirty="0">
                <a:latin typeface="Segoe UI" pitchFamily="34" charset="0"/>
              </a:rPr>
              <a:t>Speaking Points:</a:t>
            </a:r>
            <a:endParaRPr lang="en-US" dirty="0">
              <a:latin typeface="Segoe UI" pitchFamily="34" charset="0"/>
            </a:endParaRPr>
          </a:p>
          <a:p>
            <a:pPr marL="169633" indent="-169633">
              <a:buFont typeface="Arial" pitchFamily="34" charset="0"/>
              <a:buChar char="•"/>
            </a:pPr>
            <a:r>
              <a:rPr lang="en-US" dirty="0">
                <a:latin typeface="Segoe UI" pitchFamily="34" charset="0"/>
              </a:rPr>
              <a:t>Speaking Point  #1</a:t>
            </a:r>
          </a:p>
          <a:p>
            <a:pPr marL="169633" indent="-169633">
              <a:buFont typeface="Arial" pitchFamily="34" charset="0"/>
              <a:buChar char="•"/>
            </a:pPr>
            <a:r>
              <a:rPr lang="en-US" dirty="0">
                <a:latin typeface="Segoe UI" pitchFamily="34" charset="0"/>
              </a:rPr>
              <a:t>Speaking Point  #2</a:t>
            </a:r>
          </a:p>
          <a:p>
            <a:pPr marL="169633" indent="-169633">
              <a:buFont typeface="Arial" pitchFamily="34" charset="0"/>
              <a:buChar char="•"/>
            </a:pPr>
            <a:endParaRPr lang="en-US" dirty="0">
              <a:latin typeface="Segoe UI" pitchFamily="34" charset="0"/>
            </a:endParaRPr>
          </a:p>
          <a:p>
            <a:r>
              <a:rPr lang="en-US" b="1" dirty="0">
                <a:latin typeface="Segoe UI" pitchFamily="34" charset="0"/>
              </a:rPr>
              <a:t>Notes:</a:t>
            </a:r>
            <a:endParaRPr lang="en-US" dirty="0">
              <a:latin typeface="Segoe UI" pitchFamily="34" charset="0"/>
            </a:endParaRPr>
          </a:p>
          <a:p>
            <a:endParaRPr lang="en-US" dirty="0"/>
          </a:p>
        </p:txBody>
      </p:sp>
      <p:sp>
        <p:nvSpPr>
          <p:cNvPr id="4" name="Slide Number Placeholder 3"/>
          <p:cNvSpPr>
            <a:spLocks noGrp="1"/>
          </p:cNvSpPr>
          <p:nvPr>
            <p:ph type="sldNum" sz="quarter" idx="10"/>
          </p:nvPr>
        </p:nvSpPr>
        <p:spPr/>
        <p:txBody>
          <a:bodyPr/>
          <a:lstStyle/>
          <a:p>
            <a:fld id="{224FC734-7056-49DC-864B-F3AE1028C50D}"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111185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Speaking</a:t>
            </a:r>
            <a:r>
              <a:rPr lang="en-US" b="1" baseline="0" dirty="0" smtClean="0"/>
              <a:t> Points:</a:t>
            </a:r>
            <a:endParaRPr lang="en-US" dirty="0" smtClean="0"/>
          </a:p>
          <a:p>
            <a:pPr marL="169633" indent="-169633">
              <a:buFont typeface="Arial" pitchFamily="34" charset="0"/>
              <a:buChar char="•"/>
            </a:pPr>
            <a:r>
              <a:rPr lang="en-US" dirty="0" smtClean="0"/>
              <a:t>Windows Azure itself is deployed around the world</a:t>
            </a:r>
          </a:p>
          <a:p>
            <a:pPr marL="169633" indent="-169633">
              <a:buFont typeface="Arial" pitchFamily="34" charset="0"/>
              <a:buChar char="•"/>
            </a:pPr>
            <a:r>
              <a:rPr lang="en-US" dirty="0" smtClean="0"/>
              <a:t>With Windows Azure, we have a concept of regions, which is where you choose to place your code and run.  </a:t>
            </a:r>
          </a:p>
          <a:p>
            <a:pPr marL="169633" indent="-169633">
              <a:buFont typeface="Arial" pitchFamily="34" charset="0"/>
              <a:buChar char="•"/>
            </a:pPr>
            <a:r>
              <a:rPr lang="en-US" dirty="0" smtClean="0"/>
              <a:t>In each of the regions, we have a Microsoft datacenter. </a:t>
            </a:r>
          </a:p>
          <a:p>
            <a:pPr marL="169633" indent="-169633">
              <a:buFont typeface="Arial" pitchFamily="34" charset="0"/>
              <a:buChar char="•"/>
            </a:pPr>
            <a:r>
              <a:rPr lang="en-US" dirty="0" smtClean="0"/>
              <a:t>These datacenters are massive facilities that host 10s or in some cases hundreds of thousands of servers</a:t>
            </a:r>
          </a:p>
          <a:p>
            <a:pPr marL="169633" indent="-169633">
              <a:buFont typeface="Arial" pitchFamily="34" charset="0"/>
              <a:buChar char="•"/>
            </a:pPr>
            <a:r>
              <a:rPr lang="en-US" dirty="0" smtClean="0"/>
              <a:t>We have currently four regions in North America, two regions in Europe, and two in Asia</a:t>
            </a:r>
          </a:p>
          <a:p>
            <a:pPr marL="169633" indent="-169633">
              <a:buFont typeface="Arial" pitchFamily="34" charset="0"/>
              <a:buChar char="•"/>
            </a:pPr>
            <a:r>
              <a:rPr lang="en-US" dirty="0" smtClean="0"/>
              <a:t>As you can see on this slide we also have a number of CDN edge points, which we can use to cache your content and deliver it even faster for customers.  %</a:t>
            </a:r>
          </a:p>
          <a:p>
            <a:pPr marL="169633" indent="-169633">
              <a:buFont typeface="Arial" pitchFamily="34" charset="0"/>
              <a:buChar char="•"/>
            </a:pPr>
            <a:r>
              <a:rPr lang="en-US" dirty="0" smtClean="0"/>
              <a:t>What you’re going to see in the next couple months and years is that we will rapidly expand our datacenter footprint around the world, so you will have more options for running your applications. </a:t>
            </a:r>
          </a:p>
          <a:p>
            <a:pPr marL="169633" indent="-169633">
              <a:buFont typeface="Arial" pitchFamily="34" charset="0"/>
              <a:buChar char="•"/>
            </a:pPr>
            <a:r>
              <a:rPr lang="en-US" dirty="0" smtClean="0"/>
              <a:t>Once you build an application, you can choose where you want to run in the world and you can move your workloads from region to region.  </a:t>
            </a:r>
          </a:p>
          <a:p>
            <a:pPr marL="169633" indent="-169633">
              <a:buFont typeface="Arial" pitchFamily="34" charset="0"/>
              <a:buChar char="•"/>
            </a:pPr>
            <a:r>
              <a:rPr lang="en-US" dirty="0" smtClean="0"/>
              <a:t>You can also run your application in multiple regions simultaneously and just direct traffic and customers to whichever version of the app is closest to them.  </a:t>
            </a:r>
          </a:p>
          <a:p>
            <a:pPr marL="169633" indent="-169633">
              <a:buFont typeface="Arial" pitchFamily="34" charset="0"/>
              <a:buChar char="•"/>
            </a:pPr>
            <a:r>
              <a:rPr lang="en-US" dirty="0" smtClean="0"/>
              <a:t>That gives you a global footprint and a chance to reach a bigger customer base or audience in new markets</a:t>
            </a:r>
          </a:p>
          <a:p>
            <a:endParaRPr lang="en-US" dirty="0" smtClean="0"/>
          </a:p>
          <a:p>
            <a:r>
              <a:rPr lang="en-US" b="1" dirty="0" smtClean="0"/>
              <a:t>Notes:</a:t>
            </a:r>
          </a:p>
          <a:p>
            <a:pPr marL="169633" indent="-169633">
              <a:buFont typeface="Arial" pitchFamily="34" charset="0"/>
              <a:buChar char="•"/>
            </a:pPr>
            <a:r>
              <a:rPr lang="en-US" dirty="0" smtClean="0"/>
              <a:t>Windows Azure services such as compute and storage are now available in 8 worldwide datacenters</a:t>
            </a:r>
            <a:r>
              <a:rPr lang="en-US" baseline="0" dirty="0" smtClean="0"/>
              <a:t> with an additional 24 Content Delivery Network endpoints.  </a:t>
            </a:r>
          </a:p>
          <a:p>
            <a:pPr marL="169633" indent="-169633">
              <a:buFont typeface="Arial" pitchFamily="34" charset="0"/>
              <a:buChar char="•"/>
            </a:pPr>
            <a:r>
              <a:rPr lang="en-US" baseline="0" dirty="0" smtClean="0"/>
              <a:t>You can’t have a real cloud without a data center.   </a:t>
            </a:r>
            <a:endParaRPr lang="en-US" dirty="0" smtClean="0"/>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377654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Segoe UI" pitchFamily="34" charset="0"/>
              </a:rPr>
              <a:t>Slide Objectives:</a:t>
            </a:r>
            <a:endParaRPr lang="en-US" dirty="0">
              <a:latin typeface="Segoe UI" pitchFamily="34" charset="0"/>
            </a:endParaRPr>
          </a:p>
          <a:p>
            <a:pPr marL="169633" indent="-169633">
              <a:buFont typeface="Arial" pitchFamily="34" charset="0"/>
              <a:buChar char="•"/>
            </a:pPr>
            <a:r>
              <a:rPr lang="en-US" dirty="0">
                <a:latin typeface="Segoe UI" pitchFamily="34" charset="0"/>
              </a:rPr>
              <a:t>Main points you want to make</a:t>
            </a:r>
          </a:p>
          <a:p>
            <a:endParaRPr lang="en-US" dirty="0">
              <a:latin typeface="Segoe UI" pitchFamily="34" charset="0"/>
            </a:endParaRPr>
          </a:p>
          <a:p>
            <a:r>
              <a:rPr lang="en-US" b="1" dirty="0">
                <a:latin typeface="Segoe UI" pitchFamily="34" charset="0"/>
              </a:rPr>
              <a:t>Transition:</a:t>
            </a:r>
            <a:endParaRPr lang="en-US" dirty="0">
              <a:latin typeface="Segoe UI" pitchFamily="34" charset="0"/>
            </a:endParaRPr>
          </a:p>
          <a:p>
            <a:pPr marL="169633" indent="-169633">
              <a:buFont typeface="Arial" pitchFamily="34" charset="0"/>
              <a:buChar char="•"/>
            </a:pPr>
            <a:r>
              <a:rPr lang="en-US" dirty="0">
                <a:latin typeface="Segoe UI" pitchFamily="34" charset="0"/>
              </a:rPr>
              <a:t>Transition statement(s) to setup the slide</a:t>
            </a:r>
          </a:p>
          <a:p>
            <a:pPr marL="169633" indent="-169633">
              <a:buFont typeface="Arial" pitchFamily="34" charset="0"/>
              <a:buChar char="•"/>
            </a:pPr>
            <a:endParaRPr lang="en-US" dirty="0">
              <a:latin typeface="Segoe UI" pitchFamily="34" charset="0"/>
            </a:endParaRPr>
          </a:p>
          <a:p>
            <a:r>
              <a:rPr lang="en-US" b="1" dirty="0">
                <a:latin typeface="Segoe UI" pitchFamily="34" charset="0"/>
              </a:rPr>
              <a:t>Speaking Points:</a:t>
            </a:r>
            <a:endParaRPr lang="en-US" dirty="0">
              <a:latin typeface="Segoe UI" pitchFamily="34" charset="0"/>
            </a:endParaRPr>
          </a:p>
          <a:p>
            <a:pPr marL="169633" indent="-169633">
              <a:buFont typeface="Arial" pitchFamily="34" charset="0"/>
              <a:buChar char="•"/>
            </a:pPr>
            <a:r>
              <a:rPr lang="en-US" dirty="0">
                <a:latin typeface="Segoe UI" pitchFamily="34" charset="0"/>
              </a:rPr>
              <a:t>Speaking Point  #1</a:t>
            </a:r>
          </a:p>
          <a:p>
            <a:pPr marL="169633" indent="-169633">
              <a:buFont typeface="Arial" pitchFamily="34" charset="0"/>
              <a:buChar char="•"/>
            </a:pPr>
            <a:r>
              <a:rPr lang="en-US" dirty="0">
                <a:latin typeface="Segoe UI" pitchFamily="34" charset="0"/>
              </a:rPr>
              <a:t>Speaking Point  #2</a:t>
            </a:r>
          </a:p>
          <a:p>
            <a:pPr marL="169633" indent="-169633">
              <a:buFont typeface="Arial" pitchFamily="34" charset="0"/>
              <a:buChar char="•"/>
            </a:pPr>
            <a:endParaRPr lang="en-US" dirty="0">
              <a:latin typeface="Segoe UI" pitchFamily="34" charset="0"/>
            </a:endParaRPr>
          </a:p>
          <a:p>
            <a:r>
              <a:rPr lang="en-US" b="1" dirty="0">
                <a:latin typeface="Segoe UI" pitchFamily="34" charset="0"/>
              </a:rPr>
              <a:t>Notes:</a:t>
            </a:r>
            <a:endParaRPr lang="en-US" dirty="0">
              <a:latin typeface="Segoe UI" pitchFamily="34" charset="0"/>
            </a:endParaRPr>
          </a:p>
        </p:txBody>
      </p:sp>
      <p:sp>
        <p:nvSpPr>
          <p:cNvPr id="4" name="Slide Number Placeholder 3"/>
          <p:cNvSpPr>
            <a:spLocks noGrp="1"/>
          </p:cNvSpPr>
          <p:nvPr>
            <p:ph type="sldNum" sz="quarter" idx="10"/>
          </p:nvPr>
        </p:nvSpPr>
        <p:spPr/>
        <p:txBody>
          <a:bodyPr/>
          <a:lstStyle/>
          <a:p>
            <a:fld id="{224FC734-7056-49DC-864B-F3AE1028C50D}"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709458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Master" Target="../slideMasters/slideMaster2.xml"/><Relationship Id="rId7"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vmlDrawing" Target="../drawings/vmlDrawing1.v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37E252-B3E1-4926-853A-CA7E5F6A09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B33B9-F8DE-4897-8474-88169EA1DDE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AED035-EDB9-493E-B98B-3557F8A9CC7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117CD0-0794-49F7-AE6B-89C61F4BDD7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l">
              <a:defRPr sz="3600" cap="small" baseline="0"/>
            </a:lvl1pPr>
          </a:lstStyle>
          <a:p>
            <a:r>
              <a:rPr lang="en-US" dirty="0"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l">
              <a:buNone/>
              <a:defRPr sz="1650" cap="small" baseline="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20566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lgn="ctr">
              <a:defRPr sz="3000" cap="small" baseline="0"/>
            </a:lvl1pPr>
          </a:lstStyle>
          <a:p>
            <a:r>
              <a:rPr lang="en-US" dirty="0"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lvl1pPr>
              <a:defRPr cap="small" baseline="0"/>
            </a:lvl1pPr>
            <a:lvl2pPr>
              <a:defRPr cap="small" baseline="0"/>
            </a:lvl2pPr>
            <a:lvl3pPr>
              <a:defRPr cap="small" baseline="0"/>
            </a:lvl3pPr>
            <a:lvl4pPr>
              <a:defRPr cap="small" baseline="0"/>
            </a:lvl4pPr>
            <a:lvl5pPr>
              <a:defRPr cap="small"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77842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3000" cap="small" baseline="0"/>
            </a:lvl1pPr>
          </a:lstStyle>
          <a:p>
            <a:r>
              <a:rPr lang="en-US" dirty="0"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1500" cap="small"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53876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lvl1pPr>
              <a:defRPr cap="small" baseline="0"/>
            </a:lvl1pPr>
          </a:lstStyle>
          <a:p>
            <a:r>
              <a:rPr lang="en-US" dirty="0"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lvl1pPr>
              <a:defRPr cap="small" baseline="0"/>
            </a:lvl1pPr>
            <a:lvl2pPr>
              <a:defRPr cap="small" baseline="0"/>
            </a:lvl2pPr>
            <a:lvl3pPr>
              <a:defRPr cap="small" baseline="0"/>
            </a:lvl3pPr>
            <a:lvl4pPr>
              <a:defRPr cap="small" baseline="0"/>
            </a:lvl4pPr>
            <a:lvl5pPr>
              <a:defRPr cap="small"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lvl1pPr>
              <a:defRPr cap="small" baseline="0"/>
            </a:lvl1pPr>
            <a:lvl2pPr>
              <a:defRPr cap="small" baseline="0"/>
            </a:lvl2pPr>
            <a:lvl3pPr>
              <a:defRPr cap="small" baseline="0"/>
            </a:lvl3pPr>
            <a:lvl4pPr>
              <a:defRPr cap="small" baseline="0"/>
            </a:lvl4pPr>
            <a:lvl5pPr>
              <a:defRPr cap="small"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09461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lvl1pPr>
              <a:defRPr cap="sm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cap="sm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Content Placeholder 3"/>
          <p:cNvSpPr>
            <a:spLocks noGrp="1"/>
          </p:cNvSpPr>
          <p:nvPr>
            <p:ph sz="quarter" idx="13"/>
          </p:nvPr>
        </p:nvSpPr>
        <p:spPr>
          <a:xfrm>
            <a:off x="685331" y="3051013"/>
            <a:ext cx="3829520" cy="2740187"/>
          </a:xfrm>
        </p:spPr>
        <p:txBody>
          <a:bodyPr/>
          <a:lstStyle>
            <a:lvl1pPr>
              <a:defRPr cap="small" baseline="0"/>
            </a:lvl1pPr>
            <a:lvl2pPr>
              <a:defRPr cap="small" baseline="0"/>
            </a:lvl2pPr>
            <a:lvl3pPr>
              <a:defRPr cap="small" baseline="0"/>
            </a:lvl3pPr>
            <a:lvl4pPr>
              <a:defRPr cap="small" baseline="0"/>
            </a:lvl4pPr>
            <a:lvl5pPr>
              <a:defRPr cap="small"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cap="sm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3" name="Content Placeholder 5"/>
          <p:cNvSpPr>
            <a:spLocks noGrp="1"/>
          </p:cNvSpPr>
          <p:nvPr>
            <p:ph sz="quarter" idx="14"/>
          </p:nvPr>
        </p:nvSpPr>
        <p:spPr>
          <a:xfrm>
            <a:off x="4629150" y="3051013"/>
            <a:ext cx="3829051" cy="2740187"/>
          </a:xfrm>
        </p:spPr>
        <p:txBody>
          <a:bodyPr/>
          <a:lstStyle>
            <a:lvl1pPr>
              <a:defRPr cap="small" baseline="0"/>
            </a:lvl1pPr>
            <a:lvl2pPr>
              <a:defRPr cap="small" baseline="0"/>
            </a:lvl2pPr>
            <a:lvl3pPr>
              <a:defRPr cap="small" baseline="0"/>
            </a:lvl3pPr>
            <a:lvl4pPr>
              <a:defRPr cap="small" baseline="0"/>
            </a:lvl4pPr>
            <a:lvl5pPr>
              <a:defRPr cap="small"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4505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300" cap="small" baseline="0"/>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19029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1145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B3E8EC-16C9-49FB-93AD-B8922F3F1F03}"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2400" cap="small" baseline="0"/>
            </a:lvl1pPr>
          </a:lstStyle>
          <a:p>
            <a:r>
              <a:rPr lang="en-US" dirty="0"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lvl1pPr>
              <a:defRPr cap="small" baseline="0"/>
            </a:lvl1pPr>
            <a:lvl2pPr>
              <a:defRPr cap="small" baseline="0"/>
            </a:lvl2pPr>
            <a:lvl3pPr>
              <a:defRPr cap="small" baseline="0"/>
            </a:lvl3pPr>
            <a:lvl4pPr>
              <a:defRPr cap="small" baseline="0"/>
            </a:lvl4pPr>
            <a:lvl5pPr>
              <a:defRPr cap="small"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200" cap="small"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59160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2400" cap="small" baseline="0"/>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cap="small"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200" cap="small"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33562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2400" cap="small"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cap="small"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200" cap="small"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31882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2700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2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
        <p:nvSpPr>
          <p:cNvPr id="13" name="TextBox 12"/>
          <p:cNvSpPr txBox="1"/>
          <p:nvPr/>
        </p:nvSpPr>
        <p:spPr>
          <a:xfrm>
            <a:off x="751116" y="75416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342900" fontAlgn="auto">
              <a:spcAft>
                <a:spcPts val="0"/>
              </a:spcAft>
            </a:pPr>
            <a:r>
              <a:rPr lang="en-US" sz="6000" dirty="0">
                <a:solidFill>
                  <a:prstClr val="black"/>
                </a:solidFill>
                <a:effectLst/>
                <a:latin typeface="Tw Cen MT" panose="020B0602020104020603"/>
              </a:rPr>
              <a:t>“</a:t>
            </a:r>
          </a:p>
        </p:txBody>
      </p:sp>
      <p:sp>
        <p:nvSpPr>
          <p:cNvPr id="14" name="TextBox 13"/>
          <p:cNvSpPr txBox="1"/>
          <p:nvPr/>
        </p:nvSpPr>
        <p:spPr>
          <a:xfrm>
            <a:off x="7918169" y="299357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342900" fontAlgn="auto">
              <a:spcAft>
                <a:spcPts val="0"/>
              </a:spcAft>
            </a:pPr>
            <a:r>
              <a:rPr lang="en-US" sz="6000" dirty="0">
                <a:solidFill>
                  <a:prstClr val="black"/>
                </a:solidFill>
                <a:effectLst/>
                <a:latin typeface="Tw Cen MT" panose="020B0602020104020603"/>
              </a:rPr>
              <a:t>”</a:t>
            </a:r>
          </a:p>
        </p:txBody>
      </p:sp>
    </p:spTree>
    <p:extLst>
      <p:ext uri="{BB962C8B-B14F-4D97-AF65-F5344CB8AC3E}">
        <p14:creationId xmlns:p14="http://schemas.microsoft.com/office/powerpoint/2010/main" val="1578815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86837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00501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54039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5828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black"/>
                </a:solidFill>
              </a:rPr>
              <a:pPr/>
              <a:t>9/9/2014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11151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02C00C-8698-42F6-9CA0-BF98E275EF7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0"/>
            <a:ext cx="8363938" cy="49609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8"/>
          <p:cNvSpPr>
            <a:spLocks noGrp="1"/>
          </p:cNvSpPr>
          <p:nvPr>
            <p:ph type="body" sz="quarter" idx="11" hasCustomPrompt="1"/>
          </p:nvPr>
        </p:nvSpPr>
        <p:spPr>
          <a:xfrm>
            <a:off x="3328988" y="6622502"/>
            <a:ext cx="2486025" cy="216982"/>
          </a:xfrm>
        </p:spPr>
        <p:txBody>
          <a:bodyPr>
            <a:spAutoFit/>
          </a:bodyPr>
          <a:lstStyle>
            <a:lvl1pPr marL="0" indent="0" algn="ctr" defTabSz="685772" rtl="0" eaLnBrk="1" latinLnBrk="0" hangingPunct="1">
              <a:lnSpc>
                <a:spcPct val="90000"/>
              </a:lnSpc>
              <a:spcBef>
                <a:spcPct val="20000"/>
              </a:spcBef>
              <a:buClr>
                <a:srgbClr val="4E90CD"/>
              </a:buClr>
              <a:buSzPct val="120000"/>
              <a:buFont typeface="Arial" pitchFamily="34" charset="0"/>
              <a:buNone/>
              <a:defRPr lang="en-US" sz="900" kern="1200" dirty="0" smtClean="0">
                <a:gradFill>
                  <a:gsLst>
                    <a:gs pos="0">
                      <a:schemeClr val="tx1"/>
                    </a:gs>
                    <a:gs pos="86000">
                      <a:schemeClr val="tx1"/>
                    </a:gs>
                  </a:gsLst>
                  <a:lin ang="5400000" scaled="0"/>
                </a:gradFill>
                <a:latin typeface="Segoe UI Light" pitchFamily="34" charset="0"/>
                <a:ea typeface="+mn-ea"/>
                <a:cs typeface="+mn-cs"/>
              </a:defRPr>
            </a:lvl1pPr>
            <a:lvl2pPr marL="345281" indent="0" algn="ctr">
              <a:buNone/>
              <a:defRPr sz="900"/>
            </a:lvl2pPr>
            <a:lvl3pPr marL="641747" indent="0" algn="ctr">
              <a:buNone/>
              <a:defRPr sz="900"/>
            </a:lvl3pPr>
            <a:lvl4pPr marL="944166" indent="0" algn="ctr">
              <a:buNone/>
              <a:defRPr sz="900"/>
            </a:lvl4pPr>
            <a:lvl5pPr marL="1203722" indent="0" algn="ctr">
              <a:buNone/>
              <a:defRPr sz="900"/>
            </a:lvl5pPr>
          </a:lstStyle>
          <a:p>
            <a:pPr lvl="0"/>
            <a:r>
              <a:rPr lang="en-US" dirty="0" smtClean="0"/>
              <a:t>Click to edit text</a:t>
            </a:r>
          </a:p>
        </p:txBody>
      </p:sp>
      <p:sp>
        <p:nvSpPr>
          <p:cNvPr id="6" name="Slide Number Placeholder 4"/>
          <p:cNvSpPr>
            <a:spLocks noGrp="1"/>
          </p:cNvSpPr>
          <p:nvPr>
            <p:ph type="sldNum" sz="quarter" idx="4"/>
          </p:nvPr>
        </p:nvSpPr>
        <p:spPr>
          <a:xfrm>
            <a:off x="190500" y="6593680"/>
            <a:ext cx="2133600" cy="216982"/>
          </a:xfrm>
          <a:prstGeom prst="rect">
            <a:avLst/>
          </a:prstGeom>
        </p:spPr>
        <p:txBody>
          <a:bodyPr vert="horz" lIns="91440" tIns="45720" rIns="91440" bIns="45720" rtlCol="0" anchor="ctr">
            <a:spAutoFit/>
          </a:bodyPr>
          <a:lstStyle>
            <a:lvl1pPr marL="0" algn="l" defTabSz="685772" rtl="0" eaLnBrk="1" latinLnBrk="0" hangingPunct="1">
              <a:lnSpc>
                <a:spcPct val="90000"/>
              </a:lnSpc>
              <a:spcBef>
                <a:spcPct val="20000"/>
              </a:spcBef>
              <a:buClr>
                <a:srgbClr val="4E90CD"/>
              </a:buClr>
              <a:buSzPct val="120000"/>
              <a:defRPr lang="en-US" sz="900" kern="1200" smtClean="0">
                <a:gradFill>
                  <a:gsLst>
                    <a:gs pos="0">
                      <a:schemeClr val="tx1"/>
                    </a:gs>
                    <a:gs pos="86000">
                      <a:schemeClr val="tx1"/>
                    </a:gs>
                  </a:gsLst>
                  <a:lin ang="5400000" scaled="0"/>
                </a:gradFill>
                <a:latin typeface="Segoe UI Light" pitchFamily="34" charset="0"/>
                <a:ea typeface="+mn-ea"/>
                <a:cs typeface="+mn-cs"/>
              </a:defRPr>
            </a:lvl1pPr>
          </a:lstStyle>
          <a:p>
            <a:fld id="{4ADF12F3-3404-4B21-B30F-258D3BB43857}" type="slidenum">
              <a:rPr>
                <a:gradFill>
                  <a:gsLst>
                    <a:gs pos="0">
                      <a:prstClr val="black"/>
                    </a:gs>
                    <a:gs pos="86000">
                      <a:prstClr val="black"/>
                    </a:gs>
                  </a:gsLst>
                  <a:lin ang="5400000" scaled="0"/>
                </a:gradFill>
              </a:rPr>
              <a:pPr/>
              <a:t>‹#›</a:t>
            </a:fld>
            <a:endParaRPr dirty="0">
              <a:gradFill>
                <a:gsLst>
                  <a:gs pos="0">
                    <a:prstClr val="black"/>
                  </a:gs>
                  <a:gs pos="86000">
                    <a:prstClr val="black"/>
                  </a:gs>
                </a:gsLst>
                <a:lin ang="5400000" scaled="0"/>
              </a:gradFill>
            </a:endParaRPr>
          </a:p>
        </p:txBody>
      </p:sp>
    </p:spTree>
    <p:extLst>
      <p:ext uri="{BB962C8B-B14F-4D97-AF65-F5344CB8AC3E}">
        <p14:creationId xmlns:p14="http://schemas.microsoft.com/office/powerpoint/2010/main" val="3165363714"/>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Footer Placeholder 5"/>
          <p:cNvSpPr>
            <a:spLocks noGrp="1"/>
          </p:cNvSpPr>
          <p:nvPr>
            <p:ph type="ftr" sz="quarter" idx="3"/>
          </p:nvPr>
        </p:nvSpPr>
        <p:spPr>
          <a:xfrm>
            <a:off x="3124200" y="6511620"/>
            <a:ext cx="2895600" cy="365125"/>
          </a:xfrm>
          <a:prstGeom prst="rect">
            <a:avLst/>
          </a:prstGeom>
        </p:spPr>
        <p:txBody>
          <a:bodyPr vert="horz" lIns="91440" tIns="45720" rIns="91440" bIns="45720" rtlCol="0" anchor="ctr"/>
          <a:lstStyle>
            <a:lvl1pPr marL="0" indent="0" algn="ctr" defTabSz="685772" rtl="0" eaLnBrk="1" latinLnBrk="0" hangingPunct="1">
              <a:lnSpc>
                <a:spcPct val="90000"/>
              </a:lnSpc>
              <a:spcBef>
                <a:spcPct val="20000"/>
              </a:spcBef>
              <a:buClr>
                <a:srgbClr val="C60651"/>
              </a:buClr>
              <a:buSzPct val="120000"/>
              <a:buFont typeface="Arial" pitchFamily="34" charset="0"/>
              <a:buNone/>
              <a:defRPr lang="en-US" sz="900" kern="1200" smtClean="0">
                <a:gradFill>
                  <a:gsLst>
                    <a:gs pos="0">
                      <a:schemeClr val="tx1"/>
                    </a:gs>
                    <a:gs pos="86000">
                      <a:schemeClr val="tx1"/>
                    </a:gs>
                  </a:gsLst>
                  <a:lin ang="5400000" scaled="0"/>
                </a:gradFill>
                <a:latin typeface="Segoe UI Light" pitchFamily="34" charset="0"/>
                <a:ea typeface="+mn-ea"/>
                <a:cs typeface="+mn-cs"/>
              </a:defRPr>
            </a:lvl1pPr>
          </a:lstStyle>
          <a:p>
            <a:r>
              <a:rPr dirty="0">
                <a:gradFill>
                  <a:gsLst>
                    <a:gs pos="0">
                      <a:prstClr val="black"/>
                    </a:gs>
                    <a:gs pos="86000">
                      <a:prstClr val="black"/>
                    </a:gs>
                  </a:gsLst>
                  <a:lin ang="5400000" scaled="0"/>
                </a:gradFill>
              </a:rPr>
              <a:t>Microsoft Confidential</a:t>
            </a:r>
          </a:p>
        </p:txBody>
      </p:sp>
      <p:sp>
        <p:nvSpPr>
          <p:cNvPr id="7" name="Slide Number Placeholder 6"/>
          <p:cNvSpPr>
            <a:spLocks noGrp="1"/>
          </p:cNvSpPr>
          <p:nvPr>
            <p:ph type="sldNum" sz="quarter" idx="4"/>
          </p:nvPr>
        </p:nvSpPr>
        <p:spPr>
          <a:xfrm>
            <a:off x="185624" y="6511620"/>
            <a:ext cx="2133600" cy="365125"/>
          </a:xfrm>
          <a:prstGeom prst="rect">
            <a:avLst/>
          </a:prstGeom>
        </p:spPr>
        <p:txBody>
          <a:bodyPr vert="horz" lIns="91440" tIns="45720" rIns="91440" bIns="45720" rtlCol="0" anchor="ctr"/>
          <a:lstStyle>
            <a:lvl1pPr marL="0" indent="0" algn="l" defTabSz="685772" rtl="0" eaLnBrk="1" latinLnBrk="0" hangingPunct="1">
              <a:lnSpc>
                <a:spcPct val="90000"/>
              </a:lnSpc>
              <a:spcBef>
                <a:spcPct val="20000"/>
              </a:spcBef>
              <a:buClr>
                <a:srgbClr val="C60651"/>
              </a:buClr>
              <a:buSzPct val="120000"/>
              <a:buFont typeface="Arial" pitchFamily="34" charset="0"/>
              <a:buNone/>
              <a:defRPr lang="en-US" sz="900" kern="1200" smtClean="0">
                <a:gradFill>
                  <a:gsLst>
                    <a:gs pos="0">
                      <a:schemeClr val="tx1"/>
                    </a:gs>
                    <a:gs pos="86000">
                      <a:schemeClr val="tx1"/>
                    </a:gs>
                  </a:gsLst>
                  <a:lin ang="5400000" scaled="0"/>
                </a:gradFill>
                <a:latin typeface="Segoe UI Light" pitchFamily="34" charset="0"/>
                <a:ea typeface="+mn-ea"/>
                <a:cs typeface="+mn-cs"/>
              </a:defRPr>
            </a:lvl1pPr>
          </a:lstStyle>
          <a:p>
            <a:fld id="{64116138-1E09-45EE-B6F5-ADD12E5D7040}" type="slidenum">
              <a:rPr>
                <a:gradFill>
                  <a:gsLst>
                    <a:gs pos="0">
                      <a:prstClr val="black"/>
                    </a:gs>
                    <a:gs pos="86000">
                      <a:prstClr val="black"/>
                    </a:gs>
                  </a:gsLst>
                  <a:lin ang="5400000" scaled="0"/>
                </a:gradFill>
              </a:rPr>
              <a:pPr/>
              <a:t>‹#›</a:t>
            </a:fld>
            <a:endParaRPr dirty="0">
              <a:gradFill>
                <a:gsLst>
                  <a:gs pos="0">
                    <a:prstClr val="black"/>
                  </a:gs>
                  <a:gs pos="86000">
                    <a:prstClr val="black"/>
                  </a:gs>
                </a:gsLst>
                <a:lin ang="5400000" scaled="0"/>
              </a:gradFill>
            </a:endParaRPr>
          </a:p>
        </p:txBody>
      </p:sp>
    </p:spTree>
    <p:extLst>
      <p:ext uri="{BB962C8B-B14F-4D97-AF65-F5344CB8AC3E}">
        <p14:creationId xmlns:p14="http://schemas.microsoft.com/office/powerpoint/2010/main" val="4268400031"/>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2"/>
            <a:ext cx="8363938" cy="747897"/>
          </a:xfrm>
        </p:spPr>
        <p:txBody>
          <a:bodyPr/>
          <a:lstStyle>
            <a:lvl1pPr>
              <a:defRPr sz="405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946413"/>
          </a:xfrm>
        </p:spPr>
        <p:txBody>
          <a:bodyPr/>
          <a:lstStyle>
            <a:lvl1pPr marL="2381" indent="0">
              <a:spcBef>
                <a:spcPts val="0"/>
              </a:spcBef>
              <a:spcAft>
                <a:spcPts val="675"/>
              </a:spcAft>
              <a:buSzPct val="80000"/>
              <a:buFont typeface="Arial" pitchFamily="34" charset="0"/>
              <a:buNone/>
              <a:defRPr sz="3000" spc="-75" baseline="0">
                <a:gradFill>
                  <a:gsLst>
                    <a:gs pos="0">
                      <a:srgbClr val="595959"/>
                    </a:gs>
                    <a:gs pos="86000">
                      <a:srgbClr val="595959"/>
                    </a:gs>
                  </a:gsLst>
                  <a:lin ang="5400000" scaled="0"/>
                </a:gradFill>
                <a:latin typeface="Segoe UI Light" pitchFamily="34" charset="0"/>
              </a:defRPr>
            </a:lvl1pPr>
            <a:lvl2pPr marL="2381" indent="0">
              <a:spcBef>
                <a:spcPts val="0"/>
              </a:spcBef>
              <a:buSzPct val="80000"/>
              <a:buFont typeface="Arial" pitchFamily="34" charset="0"/>
              <a:buNone/>
              <a:defRPr sz="1500" spc="-38" baseline="0">
                <a:gradFill>
                  <a:gsLst>
                    <a:gs pos="0">
                      <a:srgbClr val="595959"/>
                    </a:gs>
                    <a:gs pos="86000">
                      <a:srgbClr val="595959"/>
                    </a:gs>
                  </a:gsLst>
                  <a:lin ang="5400000" scaled="0"/>
                </a:gradFill>
              </a:defRPr>
            </a:lvl2pPr>
            <a:lvl3pPr marL="944166" indent="-302419">
              <a:buSzPct val="80000"/>
              <a:buFontTx/>
              <a:buBlip>
                <a:blip r:embed="rId4"/>
              </a:buBlip>
              <a:defRPr>
                <a:gradFill>
                  <a:gsLst>
                    <a:gs pos="0">
                      <a:schemeClr val="tx1">
                        <a:lumMod val="90000"/>
                        <a:lumOff val="10000"/>
                      </a:schemeClr>
                    </a:gs>
                    <a:gs pos="86000">
                      <a:schemeClr val="tx1">
                        <a:lumMod val="90000"/>
                        <a:lumOff val="10000"/>
                      </a:schemeClr>
                    </a:gs>
                  </a:gsLst>
                  <a:lin ang="5400000" scaled="0"/>
                </a:gradFill>
              </a:defRPr>
            </a:lvl3pPr>
            <a:lvl4pPr marL="1203722" indent="-259556">
              <a:buSzPct val="80000"/>
              <a:buFontTx/>
              <a:buBlip>
                <a:blip r:embed="rId4"/>
              </a:buBlip>
              <a:defRPr>
                <a:gradFill>
                  <a:gsLst>
                    <a:gs pos="0">
                      <a:schemeClr val="tx1">
                        <a:lumMod val="90000"/>
                        <a:lumOff val="10000"/>
                      </a:schemeClr>
                    </a:gs>
                    <a:gs pos="86000">
                      <a:schemeClr val="tx1">
                        <a:lumMod val="90000"/>
                        <a:lumOff val="10000"/>
                      </a:schemeClr>
                    </a:gs>
                  </a:gsLst>
                  <a:lin ang="5400000" scaled="0"/>
                </a:gradFill>
              </a:defRPr>
            </a:lvl4pPr>
            <a:lvl5pPr marL="1456135" indent="-252413">
              <a:buSzPct val="80000"/>
              <a:buFontTx/>
              <a:buBlip>
                <a:blip r:embed="rId4"/>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pic>
        <p:nvPicPr>
          <p:cNvPr id="4" name="Picture 3"/>
          <p:cNvPicPr>
            <a:picLocks noChangeAspect="1"/>
          </p:cNvPicPr>
          <p:nvPr/>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9104" y="6372548"/>
            <a:ext cx="1261769" cy="195501"/>
          </a:xfrm>
          <a:prstGeom prst="rect">
            <a:avLst/>
          </a:prstGeom>
        </p:spPr>
      </p:pic>
      <p:graphicFrame>
        <p:nvGraphicFramePr>
          <p:cNvPr id="6" name="Object 5" hidden="1"/>
          <p:cNvGraphicFramePr>
            <a:graphicFrameLocks noChangeAspect="1"/>
          </p:cNvGraphicFramePr>
          <p:nvPr userDrawn="1">
            <p:custDataLst>
              <p:tags r:id="rId2"/>
            </p:custDataLst>
            <p:extLst/>
          </p:nvPr>
        </p:nvGraphicFramePr>
        <p:xfrm>
          <a:off x="1" y="0"/>
          <a:ext cx="119093" cy="158750"/>
        </p:xfrm>
        <a:graphic>
          <a:graphicData uri="http://schemas.openxmlformats.org/presentationml/2006/ole">
            <mc:AlternateContent xmlns:mc="http://schemas.openxmlformats.org/markup-compatibility/2006">
              <mc:Choice xmlns:v="urn:schemas-microsoft-com:vml" Requires="v">
                <p:oleObj spid="_x0000_s5133"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 y="0"/>
                        <a:ext cx="119093" cy="158750"/>
                      </a:xfrm>
                      <a:prstGeom prst="rect">
                        <a:avLst/>
                      </a:prstGeom>
                    </p:spPr>
                  </p:pic>
                </p:oleObj>
              </mc:Fallback>
            </mc:AlternateContent>
          </a:graphicData>
        </a:graphic>
      </p:graphicFrame>
    </p:spTree>
    <p:extLst>
      <p:ext uri="{BB962C8B-B14F-4D97-AF65-F5344CB8AC3E}">
        <p14:creationId xmlns:p14="http://schemas.microsoft.com/office/powerpoint/2010/main" val="104870614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67706" y="289514"/>
            <a:ext cx="8607032" cy="898109"/>
          </a:xfrm>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7705" y="1187623"/>
            <a:ext cx="8607034" cy="1931322"/>
          </a:xfrm>
        </p:spPr>
        <p:txBody>
          <a:bodyPr/>
          <a:lstStyle>
            <a:lvl1pPr marL="0" indent="0">
              <a:buNone/>
              <a:defRPr>
                <a:gradFill>
                  <a:gsLst>
                    <a:gs pos="1250">
                      <a:schemeClr val="tx2"/>
                    </a:gs>
                    <a:gs pos="99000">
                      <a:schemeClr val="tx2"/>
                    </a:gs>
                  </a:gsLst>
                  <a:lin ang="5400000" scaled="0"/>
                </a:gradFill>
              </a:defRPr>
            </a:lvl1pPr>
            <a:lvl2pPr marL="0" indent="0">
              <a:buFontTx/>
              <a:buNone/>
              <a:defRPr sz="1471"/>
            </a:lvl2pPr>
            <a:lvl3pPr marL="168102" indent="0">
              <a:buNone/>
              <a:defRPr/>
            </a:lvl3pPr>
            <a:lvl4pPr marL="336206" indent="0">
              <a:buNone/>
              <a:defRPr/>
            </a:lvl4pPr>
            <a:lvl5pPr marL="504308"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9410590"/>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3800"/>
            <a:ext cx="8229600" cy="5181600"/>
          </a:xfrm>
        </p:spPr>
        <p:txBody>
          <a:bodyPr>
            <a:normAutofit/>
          </a:bodyPr>
          <a:lstStyle>
            <a:lvl1pPr>
              <a:defRPr sz="1800"/>
            </a:lvl1pPr>
            <a:lvl2pPr>
              <a:defRPr sz="1800"/>
            </a:lvl2pPr>
            <a:lvl3pPr marL="822472">
              <a:defRPr sz="1500"/>
            </a:lvl3pPr>
            <a:lvl4pPr marL="1140734" indent="-226883">
              <a:defRPr sz="1425"/>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itle 3"/>
          <p:cNvSpPr>
            <a:spLocks noGrp="1"/>
          </p:cNvSpPr>
          <p:nvPr>
            <p:ph type="title"/>
          </p:nvPr>
        </p:nvSpPr>
        <p:spPr>
          <a:xfrm>
            <a:off x="389436" y="228600"/>
            <a:ext cx="8363938" cy="443198"/>
          </a:xfrm>
        </p:spPr>
        <p:txBody>
          <a:bodyPr/>
          <a:lstStyle>
            <a:lvl1pPr>
              <a:defRPr sz="2400"/>
            </a:lvl1pPr>
          </a:lstStyle>
          <a:p>
            <a:r>
              <a:rPr lang="en-US" dirty="0" smtClean="0"/>
              <a:t>Click to edit Master title style</a:t>
            </a:r>
            <a:endParaRPr lang="en-US" dirty="0"/>
          </a:p>
        </p:txBody>
      </p:sp>
    </p:spTree>
    <p:extLst>
      <p:ext uri="{BB962C8B-B14F-4D97-AF65-F5344CB8AC3E}">
        <p14:creationId xmlns:p14="http://schemas.microsoft.com/office/powerpoint/2010/main" val="3252580295"/>
      </p:ext>
    </p:extLst>
  </p:cSld>
  <p:clrMapOvr>
    <a:masterClrMapping/>
  </p:clrMapOvr>
  <p:transition spd="slow">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2533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342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229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469F90-244D-4FCC-913A-AB8A364D2719}"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3414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469F90-244D-4FCC-913A-AB8A364D2719}" type="datetimeFigureOut">
              <a:rPr lang="en-US" smtClean="0">
                <a:solidFill>
                  <a:prstClr val="black">
                    <a:tint val="75000"/>
                  </a:prstClr>
                </a:solidFill>
              </a:rPr>
              <a:pPr/>
              <a:t>9/9/2014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89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EBE8D1-B26E-44A3-BBD8-75BE448BF4B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469F90-244D-4FCC-913A-AB8A364D2719}" type="datetimeFigureOut">
              <a:rPr lang="en-US" smtClean="0">
                <a:solidFill>
                  <a:prstClr val="black">
                    <a:tint val="75000"/>
                  </a:prstClr>
                </a:solidFill>
              </a:rPr>
              <a:pPr/>
              <a:t>9/9/2014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553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69F90-244D-4FCC-913A-AB8A364D2719}" type="datetimeFigureOut">
              <a:rPr lang="en-US" smtClean="0">
                <a:solidFill>
                  <a:prstClr val="black">
                    <a:tint val="75000"/>
                  </a:prstClr>
                </a:solidFill>
              </a:rPr>
              <a:pPr/>
              <a:t>9/9/2014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213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69F90-244D-4FCC-913A-AB8A364D2719}"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081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69F90-244D-4FCC-913A-AB8A364D2719}" type="datetimeFigureOut">
              <a:rPr lang="en-US" smtClean="0">
                <a:solidFill>
                  <a:prstClr val="black">
                    <a:tint val="75000"/>
                  </a:prstClr>
                </a:solidFill>
              </a:rPr>
              <a:pPr/>
              <a:t>9/9/2014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441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982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469F90-244D-4FCC-913A-AB8A364D2719}" type="datetimeFigureOut">
              <a:rPr lang="en-US" smtClean="0">
                <a:solidFill>
                  <a:prstClr val="black">
                    <a:tint val="75000"/>
                  </a:prstClr>
                </a:solidFill>
              </a:rPr>
              <a:pPr/>
              <a:t>9/9/2014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23FAED-1767-4A6C-B46B-4F26981D34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894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86391A-A986-45EB-86EF-209E2558F67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515A09-9E6A-42FD-8BC3-00AD3D38A1A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7A79BC-A05F-491F-822C-CFD45EF002C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BF1C77-0210-4329-9F4F-F02D82A3124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8E5290-F885-4B64-A1E8-76EE0E91ED4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3.png"/><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7250CC5-E589-48A3-B4F1-2491DE0F18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4">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750">
                <a:solidFill>
                  <a:schemeClr val="tx1"/>
                </a:solidFill>
              </a:defRPr>
            </a:lvl1pPr>
          </a:lstStyle>
          <a:p>
            <a:pPr defTabSz="342900" fontAlgn="auto">
              <a:spcBef>
                <a:spcPts val="0"/>
              </a:spcBef>
              <a:spcAft>
                <a:spcPts val="0"/>
              </a:spcAft>
            </a:pPr>
            <a:fld id="{48A87A34-81AB-432B-8DAE-1953F412C126}" type="datetimeFigureOut">
              <a:rPr lang="en-US" smtClean="0">
                <a:solidFill>
                  <a:prstClr val="black"/>
                </a:solidFill>
                <a:latin typeface="Tw Cen MT" panose="020B0602020104020603"/>
              </a:rPr>
              <a:pPr defTabSz="342900" fontAlgn="auto">
                <a:spcBef>
                  <a:spcPts val="0"/>
                </a:spcBef>
                <a:spcAft>
                  <a:spcPts val="0"/>
                </a:spcAft>
              </a:pPr>
              <a:t>9/9/2014</a:t>
            </a:fld>
            <a:endParaRPr lang="en-US" dirty="0">
              <a:solidFill>
                <a:prstClr val="black"/>
              </a:solidFill>
              <a:latin typeface="Tw Cen MT" panose="020B0602020104020603"/>
            </a:endParaRPr>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750">
                <a:solidFill>
                  <a:schemeClr val="tx1"/>
                </a:solidFill>
              </a:defRPr>
            </a:lvl1pPr>
          </a:lstStyle>
          <a:p>
            <a:pPr defTabSz="342900" fontAlgn="auto">
              <a:spcBef>
                <a:spcPts val="0"/>
              </a:spcBef>
              <a:spcAft>
                <a:spcPts val="0"/>
              </a:spcAft>
            </a:pPr>
            <a:endParaRPr lang="en-US" dirty="0">
              <a:solidFill>
                <a:prstClr val="black"/>
              </a:solidFill>
              <a:latin typeface="Tw Cen MT" panose="020B0602020104020603"/>
            </a:endParaRPr>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750">
                <a:solidFill>
                  <a:schemeClr val="tx1"/>
                </a:solidFill>
              </a:defRPr>
            </a:lvl1pPr>
          </a:lstStyle>
          <a:p>
            <a:pPr defTabSz="342900" fontAlgn="auto">
              <a:spcBef>
                <a:spcPts val="0"/>
              </a:spcBef>
              <a:spcAft>
                <a:spcPts val="0"/>
              </a:spcAft>
            </a:pPr>
            <a:fld id="{6D22F896-40B5-4ADD-8801-0D06FADFA095}" type="slidenum">
              <a:rPr lang="en-US" smtClean="0">
                <a:solidFill>
                  <a:prstClr val="black"/>
                </a:solidFill>
                <a:latin typeface="Tw Cen MT" panose="020B0602020104020603"/>
              </a:rPr>
              <a:pPr defTabSz="342900" fontAlgn="auto">
                <a:spcBef>
                  <a:spcPts val="0"/>
                </a:spcBef>
                <a:spcAft>
                  <a:spcPts val="0"/>
                </a:spcAft>
              </a:pPr>
              <a:t>‹#›</a:t>
            </a:fld>
            <a:endParaRPr lang="en-US" dirty="0">
              <a:solidFill>
                <a:prstClr val="black"/>
              </a:solidFill>
              <a:latin typeface="Tw Cen MT" panose="020B0602020104020603"/>
            </a:endParaRPr>
          </a:p>
        </p:txBody>
      </p:sp>
      <p:pic>
        <p:nvPicPr>
          <p:cNvPr id="7" name="Picture 6"/>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958704" y="6477001"/>
            <a:ext cx="2232656" cy="457200"/>
          </a:xfrm>
          <a:prstGeom prst="rect">
            <a:avLst/>
          </a:prstGeom>
        </p:spPr>
      </p:pic>
      <p:pic>
        <p:nvPicPr>
          <p:cNvPr id="9" name="Picture 2" descr="\\sfp.silverfoxprod.com\Work\White_Whale\5-10358_Alyssa_Felda\MS_Templates_2011\SFP_Art\PNG\MRC_Logo_White.png"/>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invGray">
          <a:xfrm>
            <a:off x="51673" y="6446521"/>
            <a:ext cx="2255825" cy="36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1959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Lst>
  <p:txStyles>
    <p:titleStyle>
      <a:lvl1pPr algn="ctr" defTabSz="685800" rtl="0" eaLnBrk="1" latinLnBrk="0" hangingPunct="1">
        <a:lnSpc>
          <a:spcPct val="90000"/>
        </a:lnSpc>
        <a:spcBef>
          <a:spcPct val="0"/>
        </a:spcBef>
        <a:buNone/>
        <a:defRPr sz="3000" kern="1200" cap="small" baseline="0">
          <a:solidFill>
            <a:schemeClr val="tx1"/>
          </a:solidFill>
          <a:effectLst/>
          <a:latin typeface="+mj-lt"/>
          <a:ea typeface="+mj-ea"/>
          <a:cs typeface="+mj-cs"/>
        </a:defRPr>
      </a:lvl1pPr>
    </p:titleStyle>
    <p:bodyStyle>
      <a:lvl1pPr marL="171450" indent="-171450" algn="l" defTabSz="685800" rtl="0" eaLnBrk="1" latinLnBrk="0" hangingPunct="1">
        <a:lnSpc>
          <a:spcPct val="100000"/>
        </a:lnSpc>
        <a:spcBef>
          <a:spcPts val="750"/>
        </a:spcBef>
        <a:buClr>
          <a:schemeClr val="tx1"/>
        </a:buClr>
        <a:buFont typeface="Arial" panose="020B0604020202020204" pitchFamily="34" charset="0"/>
        <a:buChar char="•"/>
        <a:defRPr sz="1800" kern="1200" cap="small" baseline="0">
          <a:solidFill>
            <a:schemeClr val="tx1"/>
          </a:solidFill>
          <a:effectLst/>
          <a:latin typeface="+mn-lt"/>
          <a:ea typeface="+mn-ea"/>
          <a:cs typeface="+mn-cs"/>
        </a:defRPr>
      </a:lvl1pPr>
      <a:lvl2pPr marL="514350" indent="-171450" algn="l" defTabSz="685800" rtl="0" eaLnBrk="1" latinLnBrk="0" hangingPunct="1">
        <a:lnSpc>
          <a:spcPct val="100000"/>
        </a:lnSpc>
        <a:spcBef>
          <a:spcPts val="375"/>
        </a:spcBef>
        <a:buClr>
          <a:schemeClr val="tx1"/>
        </a:buClr>
        <a:buFont typeface="Arial" panose="020B0604020202020204" pitchFamily="34" charset="0"/>
        <a:buChar char="•"/>
        <a:defRPr sz="1500" kern="1200" cap="small" baseline="0">
          <a:solidFill>
            <a:schemeClr val="tx1"/>
          </a:solidFill>
          <a:effectLst/>
          <a:latin typeface="+mn-lt"/>
          <a:ea typeface="+mn-ea"/>
          <a:cs typeface="+mn-cs"/>
        </a:defRPr>
      </a:lvl2pPr>
      <a:lvl3pPr marL="857250" indent="-171450" algn="l" defTabSz="685800" rtl="0" eaLnBrk="1" latinLnBrk="0" hangingPunct="1">
        <a:lnSpc>
          <a:spcPct val="100000"/>
        </a:lnSpc>
        <a:spcBef>
          <a:spcPts val="375"/>
        </a:spcBef>
        <a:buClr>
          <a:schemeClr val="tx1"/>
        </a:buClr>
        <a:buFont typeface="Arial" panose="020B0604020202020204" pitchFamily="34" charset="0"/>
        <a:buChar char="•"/>
        <a:defRPr sz="1350" kern="1200" cap="small" baseline="0">
          <a:solidFill>
            <a:schemeClr val="tx1"/>
          </a:solidFill>
          <a:effectLst/>
          <a:latin typeface="+mn-lt"/>
          <a:ea typeface="+mn-ea"/>
          <a:cs typeface="+mn-cs"/>
        </a:defRPr>
      </a:lvl3pPr>
      <a:lvl4pPr marL="1200150" indent="-171450" algn="l" defTabSz="685800" rtl="0" eaLnBrk="1" latinLnBrk="0" hangingPunct="1">
        <a:lnSpc>
          <a:spcPct val="100000"/>
        </a:lnSpc>
        <a:spcBef>
          <a:spcPts val="375"/>
        </a:spcBef>
        <a:buClr>
          <a:schemeClr val="tx1"/>
        </a:buClr>
        <a:buFont typeface="Arial" panose="020B0604020202020204" pitchFamily="34" charset="0"/>
        <a:buChar char="•"/>
        <a:defRPr sz="1200" kern="1200" cap="small" baseline="0">
          <a:solidFill>
            <a:schemeClr val="tx1"/>
          </a:solidFill>
          <a:effectLst/>
          <a:latin typeface="+mn-lt"/>
          <a:ea typeface="+mn-ea"/>
          <a:cs typeface="+mn-cs"/>
        </a:defRPr>
      </a:lvl4pPr>
      <a:lvl5pPr marL="1543050" indent="-171450" algn="l" defTabSz="685800" rtl="0" eaLnBrk="1" latinLnBrk="0" hangingPunct="1">
        <a:lnSpc>
          <a:spcPct val="100000"/>
        </a:lnSpc>
        <a:spcBef>
          <a:spcPts val="375"/>
        </a:spcBef>
        <a:buClr>
          <a:schemeClr val="tx1"/>
        </a:buClr>
        <a:buFont typeface="Arial" panose="020B0604020202020204" pitchFamily="34" charset="0"/>
        <a:buChar char="•"/>
        <a:defRPr sz="1200" kern="1200" cap="sm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7469F90-244D-4FCC-913A-AB8A364D2719}" type="datetimeFigureOut">
              <a:rPr lang="en-US" smtClean="0">
                <a:solidFill>
                  <a:prstClr val="black">
                    <a:tint val="75000"/>
                  </a:prstClr>
                </a:solidFill>
                <a:latin typeface="Calibri"/>
              </a:rPr>
              <a:pPr fontAlgn="auto">
                <a:spcBef>
                  <a:spcPts val="0"/>
                </a:spcBef>
                <a:spcAft>
                  <a:spcPts val="0"/>
                </a:spcAft>
              </a:pPr>
              <a:t>9/9/2014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923FAED-1767-4A6C-B46B-4F26981D34CC}"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64440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hyperlink" Target="http://www.horizon-systems.com/nhdplus/"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nationalmap.gov/viewer.html" TargetMode="External"/><Relationship Id="rId4" Type="http://schemas.openxmlformats.org/officeDocument/2006/relationships/hyperlink" Target="http://ned.usgs.gov/"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nationalmap.gov/viewer.html" TargetMode="External"/><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hydrosheds.cr.usgs.gov/" TargetMode="External"/><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lta.cr.usgs.gov/GTOPO30" TargetMode="External"/><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lta.cr.usgs.gov/HYDRO1K" TargetMode="External"/><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ebsoilsurvey.sc.egov.usda.gov/App/WebSoilSurvey.aspx" TargetMode="External"/><Relationship Id="rId2" Type="http://schemas.openxmlformats.org/officeDocument/2006/relationships/hyperlink" Target="http://www.nrcs.usda.gov/wps/portal/nrcs/site/soils/home/" TargetMode="External"/><Relationship Id="rId1" Type="http://schemas.openxmlformats.org/officeDocument/2006/relationships/slideLayout" Target="../slideLayouts/slideLayout1.xml"/><Relationship Id="rId4" Type="http://schemas.openxmlformats.org/officeDocument/2006/relationships/hyperlink" Target="http://datagateway.nrcs.usda.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hyperlink" Target="http://datagateway.nrcs.usda.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ebsoilsurvey.nrcs.usda.gov/DataAvailability/SoilDataAvailabilityMap.pdf"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landcover.usgs.gov/" TargetMode="External"/><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ater.usgs.gov/GIS/huc_name.html"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mrlc.gov/"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hyperlink" Target="http://www.nationalatlas.gov/atlasftp.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climate.gov/" TargetMode="External"/><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ncdc.noaa.gov/oa/ncdc.html" TargetMode="External"/><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wcc.nrcs.usda.gov/climate/prism.html" TargetMode="External"/><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waterdata.usgs.gov/nwis/rt" TargetMode="Externa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3.png"/><Relationship Id="rId5" Type="http://schemas.openxmlformats.org/officeDocument/2006/relationships/oleObject" Target="../embeddings/oleObject4.bin"/><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hyperlink" Target="http://water.weather.gov/ahps/" TargetMode="External"/><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ater.weather.gov/ahps/"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hyperlink" Target="http://enviroatlas.epa.gov/enviroatla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hyperlink" Target="http://www.wcc.nrcs.usda.gov/snotel/"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cbrfc.noaa.gov/" TargetMode="External"/><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www.cbrfc.noaa.gov/station/sweplot/sweplot.cgi?tglu1" TargetMode="External"/><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hyperlink" Target="http://www.tnris.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twdb.state.tx.us/mapping/gisdata.asp" TargetMode="Externa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gis.utah.gov/"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gis.utah.gov/map-services/new-utah-terrain-base-map-and-cached-tile-service-available"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gis.utah.gov/data/"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geology.utah.gov/maps/gis/index.htm" TargetMode="External"/><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wrcc.dri.edu/" TargetMode="Externa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www.bearriverinfo.org/" TargetMode="External"/><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greatsaltlakeinfo.org/" TargetMode="External"/><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nconemap.com/" TargetMode="Externa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www.ncfloodmaps.com/"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hyperlink" Target="http://nhd.usgs.gov/wbd.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84.jpg"/><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88.jpeg"/><Relationship Id="rId11" Type="http://schemas.microsoft.com/office/2007/relationships/hdphoto" Target="../media/hdphoto3.wdp"/><Relationship Id="rId5" Type="http://schemas.openxmlformats.org/officeDocument/2006/relationships/image" Target="../media/image87.jpeg"/><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arcgis.com/features/maps/earth.html" TargetMode="External"/><Relationship Id="rId1" Type="http://schemas.openxmlformats.org/officeDocument/2006/relationships/slideLayout" Target="../slideLayouts/slideLayout40.xml"/><Relationship Id="rId5" Type="http://schemas.openxmlformats.org/officeDocument/2006/relationships/image" Target="../media/image95.png"/><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8" Type="http://schemas.openxmlformats.org/officeDocument/2006/relationships/hyperlink" Target="http://hydro.arcgis.com/arcgis/services" TargetMode="External"/><Relationship Id="rId3" Type="http://schemas.openxmlformats.org/officeDocument/2006/relationships/image" Target="../media/image97.png"/><Relationship Id="rId7" Type="http://schemas.openxmlformats.org/officeDocument/2006/relationships/hyperlink" Target="http://elevation.arcgis.com/arcgis/services/" TargetMode="External"/><Relationship Id="rId2" Type="http://schemas.openxmlformats.org/officeDocument/2006/relationships/image" Target="../media/image96.png"/><Relationship Id="rId1" Type="http://schemas.openxmlformats.org/officeDocument/2006/relationships/slideLayout" Target="../slideLayouts/slideLayout40.xml"/><Relationship Id="rId6" Type="http://schemas.openxmlformats.org/officeDocument/2006/relationships/hyperlink" Target="http://landscape3.arcgis.com/arcgis/services/" TargetMode="External"/><Relationship Id="rId5" Type="http://schemas.openxmlformats.org/officeDocument/2006/relationships/hyperlink" Target="http://landscape2.arcgis.com/arcgis/services/" TargetMode="External"/><Relationship Id="rId4" Type="http://schemas.openxmlformats.org/officeDocument/2006/relationships/hyperlink" Target="http://landscape1.arcgis.com/arcgis/service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0.x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0.xml"/><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0.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0.xml"/><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chart" Target="../charts/chart1.xml"/><Relationship Id="rId1" Type="http://schemas.openxmlformats.org/officeDocument/2006/relationships/slideLayout" Target="../slideLayouts/slideLayout40.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3" Type="http://schemas.openxmlformats.org/officeDocument/2006/relationships/hyperlink" Target="http://nationalmap.gov/"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hyperlink" Target="http://nhd.usgs.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286000"/>
            <a:ext cx="8153400" cy="1676400"/>
          </a:xfrm>
        </p:spPr>
        <p:txBody>
          <a:bodyPr/>
          <a:lstStyle/>
          <a:p>
            <a:pPr eaLnBrk="1" hangingPunct="1"/>
            <a:r>
              <a:rPr lang="en-US" dirty="0" smtClean="0">
                <a:solidFill>
                  <a:schemeClr val="accent2"/>
                </a:solidFill>
              </a:rPr>
              <a:t>Data Sources for GIS in Water Resources</a:t>
            </a:r>
            <a:br>
              <a:rPr lang="en-US" dirty="0" smtClean="0">
                <a:solidFill>
                  <a:schemeClr val="accent2"/>
                </a:solidFill>
              </a:rPr>
            </a:br>
            <a:r>
              <a:rPr lang="en-US" dirty="0" smtClean="0">
                <a:solidFill>
                  <a:schemeClr val="accent2"/>
                </a:solidFill>
              </a:rPr>
              <a:t/>
            </a:r>
            <a:br>
              <a:rPr lang="en-US" dirty="0" smtClean="0">
                <a:solidFill>
                  <a:schemeClr val="accent2"/>
                </a:solidFill>
              </a:rPr>
            </a:br>
            <a:r>
              <a:rPr lang="en-US" sz="3600" dirty="0" smtClean="0">
                <a:solidFill>
                  <a:schemeClr val="accent2"/>
                </a:solidFill>
              </a:rPr>
              <a:t>by David R. Maidment, and David G. Tarboton </a:t>
            </a:r>
            <a:br>
              <a:rPr lang="en-US" sz="3600" dirty="0" smtClean="0">
                <a:solidFill>
                  <a:schemeClr val="accent2"/>
                </a:solidFill>
              </a:rPr>
            </a:br>
            <a:r>
              <a:rPr lang="en-US" sz="3600" dirty="0" smtClean="0">
                <a:solidFill>
                  <a:schemeClr val="accent2"/>
                </a:solidFill>
              </a:rPr>
              <a:t/>
            </a:r>
            <a:br>
              <a:rPr lang="en-US" sz="3600" dirty="0" smtClean="0">
                <a:solidFill>
                  <a:schemeClr val="accent2"/>
                </a:solidFill>
              </a:rPr>
            </a:br>
            <a:r>
              <a:rPr lang="en-US" sz="3600" dirty="0" smtClean="0">
                <a:solidFill>
                  <a:schemeClr val="accent2"/>
                </a:solidFill>
              </a:rPr>
              <a:t>GIS in Water Resources</a:t>
            </a:r>
            <a:br>
              <a:rPr lang="en-US" sz="3600" dirty="0" smtClean="0">
                <a:solidFill>
                  <a:schemeClr val="accent2"/>
                </a:solidFill>
              </a:rPr>
            </a:br>
            <a:r>
              <a:rPr lang="en-US" sz="3600" dirty="0" smtClean="0">
                <a:solidFill>
                  <a:schemeClr val="accent2"/>
                </a:solidFill>
              </a:rPr>
              <a:t>Fall 2014</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sz="half" idx="1"/>
          </p:nvPr>
        </p:nvSpPr>
        <p:spPr>
          <a:xfrm>
            <a:off x="228600" y="1971004"/>
            <a:ext cx="3814763" cy="4114800"/>
          </a:xfrm>
        </p:spPr>
        <p:txBody>
          <a:bodyPr/>
          <a:lstStyle/>
          <a:p>
            <a:pPr eaLnBrk="1" hangingPunct="1"/>
            <a:r>
              <a:rPr lang="en-US" dirty="0" smtClean="0"/>
              <a:t>Slope</a:t>
            </a:r>
          </a:p>
          <a:p>
            <a:pPr eaLnBrk="1" hangingPunct="1"/>
            <a:r>
              <a:rPr lang="en-US" dirty="0" smtClean="0"/>
              <a:t>Elevation</a:t>
            </a:r>
          </a:p>
          <a:p>
            <a:pPr eaLnBrk="1" hangingPunct="1"/>
            <a:r>
              <a:rPr lang="en-US" dirty="0" smtClean="0">
                <a:solidFill>
                  <a:srgbClr val="FF3300"/>
                </a:solidFill>
              </a:rPr>
              <a:t>Mean annual flow</a:t>
            </a:r>
          </a:p>
          <a:p>
            <a:pPr lvl="1" eaLnBrk="1" hangingPunct="1"/>
            <a:r>
              <a:rPr lang="en-US" dirty="0" smtClean="0">
                <a:solidFill>
                  <a:srgbClr val="FF3300"/>
                </a:solidFill>
              </a:rPr>
              <a:t>Corresponding velocity</a:t>
            </a:r>
          </a:p>
          <a:p>
            <a:pPr eaLnBrk="1" hangingPunct="1"/>
            <a:r>
              <a:rPr lang="en-US" dirty="0" smtClean="0"/>
              <a:t>Drainage area</a:t>
            </a:r>
          </a:p>
          <a:p>
            <a:pPr eaLnBrk="1" hangingPunct="1"/>
            <a:r>
              <a:rPr lang="en-US" dirty="0" smtClean="0"/>
              <a:t>% of upstream drainage area in different land uses</a:t>
            </a:r>
          </a:p>
          <a:p>
            <a:pPr eaLnBrk="1" hangingPunct="1"/>
            <a:r>
              <a:rPr lang="en-US" dirty="0" smtClean="0"/>
              <a:t>Stream order</a:t>
            </a:r>
          </a:p>
        </p:txBody>
      </p:sp>
      <p:pic>
        <p:nvPicPr>
          <p:cNvPr id="2" name="Picture 1"/>
          <p:cNvPicPr>
            <a:picLocks noChangeAspect="1"/>
          </p:cNvPicPr>
          <p:nvPr/>
        </p:nvPicPr>
        <p:blipFill rotWithShape="1">
          <a:blip r:embed="rId3"/>
          <a:srcRect r="8644"/>
          <a:stretch/>
        </p:blipFill>
        <p:spPr>
          <a:xfrm>
            <a:off x="4043363" y="1971004"/>
            <a:ext cx="5100637" cy="4048796"/>
          </a:xfrm>
          <a:prstGeom prst="rect">
            <a:avLst/>
          </a:prstGeom>
        </p:spPr>
      </p:pic>
      <p:cxnSp>
        <p:nvCxnSpPr>
          <p:cNvPr id="4" name="Straight Arrow Connector 3"/>
          <p:cNvCxnSpPr/>
          <p:nvPr/>
        </p:nvCxnSpPr>
        <p:spPr>
          <a:xfrm flipV="1">
            <a:off x="6019800" y="4138612"/>
            <a:ext cx="1371600" cy="3571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043363" y="5458692"/>
            <a:ext cx="1290637"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43363" y="4147848"/>
            <a:ext cx="1366837" cy="18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68763" y="3380509"/>
            <a:ext cx="1100138" cy="1570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613304" y="220391"/>
            <a:ext cx="7856442" cy="1472172"/>
          </a:xfrm>
          <a:prstGeom prst="rect">
            <a:avLst/>
          </a:prstGeom>
        </p:spPr>
      </p:pic>
      <p:sp>
        <p:nvSpPr>
          <p:cNvPr id="8" name="Rectangle 7"/>
          <p:cNvSpPr/>
          <p:nvPr/>
        </p:nvSpPr>
        <p:spPr>
          <a:xfrm>
            <a:off x="1694874" y="6234460"/>
            <a:ext cx="6774872" cy="461665"/>
          </a:xfrm>
          <a:prstGeom prst="rect">
            <a:avLst/>
          </a:prstGeom>
        </p:spPr>
        <p:txBody>
          <a:bodyPr wrap="square">
            <a:spAutoFit/>
          </a:bodyPr>
          <a:lstStyle/>
          <a:p>
            <a:r>
              <a:rPr lang="en-US" dirty="0">
                <a:hlinkClick r:id="rId5"/>
              </a:rPr>
              <a:t>http://www.horizon-systems.com/nhdplus</a:t>
            </a:r>
            <a:r>
              <a:rPr lang="en-US" dirty="0" smtClean="0">
                <a:hlinkClick r:id="rId5"/>
              </a:rPr>
              <a:t>/</a:t>
            </a:r>
            <a:r>
              <a:rPr lang="en-US" dirty="0" smtClean="0"/>
              <a:t>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447800" y="533400"/>
            <a:ext cx="6883400" cy="1125538"/>
          </a:xfrm>
        </p:spPr>
        <p:txBody>
          <a:bodyPr/>
          <a:lstStyle/>
          <a:p>
            <a:pPr eaLnBrk="1" hangingPunct="1"/>
            <a:r>
              <a:rPr lang="en-US" dirty="0" smtClean="0"/>
              <a:t>River Reach Codes</a:t>
            </a:r>
            <a:br>
              <a:rPr lang="en-US" dirty="0" smtClean="0"/>
            </a:br>
            <a:r>
              <a:rPr lang="en-US" sz="3200" dirty="0" smtClean="0"/>
              <a:t>Used for river address locations</a:t>
            </a:r>
          </a:p>
        </p:txBody>
      </p:sp>
      <p:pic>
        <p:nvPicPr>
          <p:cNvPr id="19459" name="Picture 3" descr="zoomin"/>
          <p:cNvPicPr>
            <a:picLocks noChangeAspect="1" noChangeArrowheads="1"/>
          </p:cNvPicPr>
          <p:nvPr/>
        </p:nvPicPr>
        <p:blipFill>
          <a:blip r:embed="rId2" cstate="print"/>
          <a:srcRect/>
          <a:stretch>
            <a:fillRect/>
          </a:stretch>
        </p:blipFill>
        <p:spPr bwMode="auto">
          <a:xfrm>
            <a:off x="2932113" y="1897063"/>
            <a:ext cx="4537075" cy="4289425"/>
          </a:xfrm>
          <a:prstGeom prst="rect">
            <a:avLst/>
          </a:prstGeom>
          <a:noFill/>
          <a:ln w="9525">
            <a:noFill/>
            <a:miter lim="800000"/>
            <a:headEnd/>
            <a:tailEnd/>
          </a:ln>
        </p:spPr>
      </p:pic>
      <p:sp>
        <p:nvSpPr>
          <p:cNvPr id="19460" name="Text Box 4"/>
          <p:cNvSpPr txBox="1">
            <a:spLocks noChangeArrowheads="1"/>
          </p:cNvSpPr>
          <p:nvPr/>
        </p:nvSpPr>
        <p:spPr bwMode="auto">
          <a:xfrm>
            <a:off x="6269038" y="2319338"/>
            <a:ext cx="2317750" cy="822325"/>
          </a:xfrm>
          <a:prstGeom prst="rect">
            <a:avLst/>
          </a:prstGeom>
          <a:noFill/>
          <a:ln w="9525">
            <a:noFill/>
            <a:miter lim="800000"/>
            <a:headEnd/>
            <a:tailEnd/>
          </a:ln>
        </p:spPr>
        <p:txBody>
          <a:bodyPr wrap="none">
            <a:spAutoFit/>
          </a:bodyPr>
          <a:lstStyle/>
          <a:p>
            <a:pPr algn="ctr"/>
            <a:r>
              <a:rPr lang="en-US" b="1"/>
              <a:t>ReachCode = </a:t>
            </a:r>
          </a:p>
          <a:p>
            <a:pPr algn="ctr"/>
            <a:r>
              <a:rPr lang="en-US" b="1">
                <a:solidFill>
                  <a:srgbClr val="008000"/>
                </a:solidFill>
              </a:rPr>
              <a:t>12030102</a:t>
            </a:r>
            <a:r>
              <a:rPr lang="en-US" b="1">
                <a:solidFill>
                  <a:schemeClr val="accent2"/>
                </a:solidFill>
              </a:rPr>
              <a:t>000151</a:t>
            </a:r>
          </a:p>
        </p:txBody>
      </p:sp>
      <p:sp>
        <p:nvSpPr>
          <p:cNvPr id="19461" name="Line 5"/>
          <p:cNvSpPr>
            <a:spLocks noChangeShapeType="1"/>
          </p:cNvSpPr>
          <p:nvPr/>
        </p:nvSpPr>
        <p:spPr bwMode="auto">
          <a:xfrm flipH="1">
            <a:off x="5903913" y="2659063"/>
            <a:ext cx="609600" cy="685800"/>
          </a:xfrm>
          <a:prstGeom prst="line">
            <a:avLst/>
          </a:prstGeom>
          <a:noFill/>
          <a:ln w="9525">
            <a:solidFill>
              <a:schemeClr val="tx1"/>
            </a:solidFill>
            <a:round/>
            <a:headEnd/>
            <a:tailEnd type="triangle" w="med" len="med"/>
          </a:ln>
        </p:spPr>
        <p:txBody>
          <a:bodyPr/>
          <a:lstStyle/>
          <a:p>
            <a:endParaRPr lang="en-US"/>
          </a:p>
        </p:txBody>
      </p:sp>
      <p:sp>
        <p:nvSpPr>
          <p:cNvPr id="19462" name="Rectangle 6"/>
          <p:cNvSpPr>
            <a:spLocks noChangeArrowheads="1"/>
          </p:cNvSpPr>
          <p:nvPr/>
        </p:nvSpPr>
        <p:spPr bwMode="auto">
          <a:xfrm>
            <a:off x="265113" y="3649663"/>
            <a:ext cx="2514600" cy="822325"/>
          </a:xfrm>
          <a:prstGeom prst="rect">
            <a:avLst/>
          </a:prstGeom>
          <a:noFill/>
          <a:ln w="9525">
            <a:noFill/>
            <a:miter lim="800000"/>
            <a:headEnd/>
            <a:tailEnd/>
          </a:ln>
        </p:spPr>
        <p:txBody>
          <a:bodyPr>
            <a:spAutoFit/>
          </a:bodyPr>
          <a:lstStyle/>
          <a:p>
            <a:pPr algn="ctr">
              <a:spcBef>
                <a:spcPct val="50000"/>
              </a:spcBef>
            </a:pPr>
            <a:r>
              <a:rPr lang="en-US" b="1" dirty="0" err="1"/>
              <a:t>ReachCode</a:t>
            </a:r>
            <a:r>
              <a:rPr lang="en-US" b="1" dirty="0"/>
              <a:t> = </a:t>
            </a:r>
            <a:r>
              <a:rPr lang="en-US" b="1" dirty="0">
                <a:solidFill>
                  <a:srgbClr val="008000"/>
                </a:solidFill>
              </a:rPr>
              <a:t>12030102</a:t>
            </a:r>
            <a:r>
              <a:rPr lang="en-US" b="1" dirty="0">
                <a:solidFill>
                  <a:schemeClr val="accent2"/>
                </a:solidFill>
              </a:rPr>
              <a:t>000005</a:t>
            </a:r>
          </a:p>
        </p:txBody>
      </p:sp>
      <p:sp>
        <p:nvSpPr>
          <p:cNvPr id="19463" name="Line 7"/>
          <p:cNvSpPr>
            <a:spLocks noChangeShapeType="1"/>
          </p:cNvSpPr>
          <p:nvPr/>
        </p:nvSpPr>
        <p:spPr bwMode="auto">
          <a:xfrm flipV="1">
            <a:off x="2627313" y="3497263"/>
            <a:ext cx="1600200" cy="685800"/>
          </a:xfrm>
          <a:prstGeom prst="line">
            <a:avLst/>
          </a:prstGeom>
          <a:noFill/>
          <a:ln w="9525">
            <a:solidFill>
              <a:schemeClr val="tx1"/>
            </a:solidFill>
            <a:round/>
            <a:headEnd/>
            <a:tailEnd type="triangle" w="med" len="med"/>
          </a:ln>
        </p:spPr>
        <p:txBody>
          <a:bodyPr/>
          <a:lstStyle/>
          <a:p>
            <a:endParaRPr lang="en-US"/>
          </a:p>
        </p:txBody>
      </p:sp>
      <p:sp>
        <p:nvSpPr>
          <p:cNvPr id="19464" name="Text Box 8"/>
          <p:cNvSpPr txBox="1">
            <a:spLocks noChangeArrowheads="1"/>
          </p:cNvSpPr>
          <p:nvPr/>
        </p:nvSpPr>
        <p:spPr bwMode="auto">
          <a:xfrm>
            <a:off x="401638" y="4986338"/>
            <a:ext cx="981075" cy="457200"/>
          </a:xfrm>
          <a:prstGeom prst="rect">
            <a:avLst/>
          </a:prstGeom>
          <a:noFill/>
          <a:ln w="9525">
            <a:noFill/>
            <a:miter lim="800000"/>
            <a:headEnd/>
            <a:tailEnd/>
          </a:ln>
        </p:spPr>
        <p:txBody>
          <a:bodyPr wrap="none">
            <a:spAutoFit/>
          </a:bodyPr>
          <a:lstStyle/>
          <a:p>
            <a:r>
              <a:rPr lang="en-US"/>
              <a:t>HUC#</a:t>
            </a:r>
          </a:p>
        </p:txBody>
      </p:sp>
      <p:sp>
        <p:nvSpPr>
          <p:cNvPr id="19465" name="Line 9"/>
          <p:cNvSpPr>
            <a:spLocks noChangeShapeType="1"/>
          </p:cNvSpPr>
          <p:nvPr/>
        </p:nvSpPr>
        <p:spPr bwMode="auto">
          <a:xfrm flipV="1">
            <a:off x="722313" y="4335463"/>
            <a:ext cx="228600" cy="685800"/>
          </a:xfrm>
          <a:prstGeom prst="line">
            <a:avLst/>
          </a:prstGeom>
          <a:noFill/>
          <a:ln w="9525">
            <a:solidFill>
              <a:schemeClr val="tx1"/>
            </a:solidFill>
            <a:round/>
            <a:headEnd/>
            <a:tailEnd type="triangle" w="med" len="med"/>
          </a:ln>
        </p:spPr>
        <p:txBody>
          <a:bodyPr/>
          <a:lstStyle/>
          <a:p>
            <a:endParaRPr lang="en-US"/>
          </a:p>
        </p:txBody>
      </p:sp>
      <p:sp>
        <p:nvSpPr>
          <p:cNvPr id="19466" name="Text Box 10"/>
          <p:cNvSpPr txBox="1">
            <a:spLocks noChangeArrowheads="1"/>
          </p:cNvSpPr>
          <p:nvPr/>
        </p:nvSpPr>
        <p:spPr bwMode="auto">
          <a:xfrm>
            <a:off x="1560513" y="4945063"/>
            <a:ext cx="1401762" cy="457200"/>
          </a:xfrm>
          <a:prstGeom prst="rect">
            <a:avLst/>
          </a:prstGeom>
          <a:noFill/>
          <a:ln w="9525">
            <a:noFill/>
            <a:miter lim="800000"/>
            <a:headEnd/>
            <a:tailEnd/>
          </a:ln>
        </p:spPr>
        <p:txBody>
          <a:bodyPr wrap="none">
            <a:spAutoFit/>
          </a:bodyPr>
          <a:lstStyle/>
          <a:p>
            <a:r>
              <a:rPr lang="en-US"/>
              <a:t>Segment#</a:t>
            </a:r>
            <a:endParaRPr lang="en-US" b="1"/>
          </a:p>
        </p:txBody>
      </p:sp>
      <p:sp>
        <p:nvSpPr>
          <p:cNvPr id="19467" name="Line 11"/>
          <p:cNvSpPr>
            <a:spLocks noChangeShapeType="1"/>
          </p:cNvSpPr>
          <p:nvPr/>
        </p:nvSpPr>
        <p:spPr bwMode="auto">
          <a:xfrm flipH="1" flipV="1">
            <a:off x="2170113" y="4411663"/>
            <a:ext cx="76200" cy="685800"/>
          </a:xfrm>
          <a:prstGeom prst="line">
            <a:avLst/>
          </a:prstGeom>
          <a:noFill/>
          <a:ln w="9525">
            <a:solidFill>
              <a:schemeClr val="tx1"/>
            </a:solidFill>
            <a:round/>
            <a:headEnd/>
            <a:tailEnd type="triangle" w="med" len="med"/>
          </a:ln>
        </p:spPr>
        <p:txBody>
          <a:bodyPr/>
          <a:lstStyle/>
          <a:p>
            <a:endParaRPr lang="en-US"/>
          </a:p>
        </p:txBody>
      </p:sp>
      <p:sp>
        <p:nvSpPr>
          <p:cNvPr id="19468" name="Oval 12"/>
          <p:cNvSpPr>
            <a:spLocks noChangeArrowheads="1"/>
          </p:cNvSpPr>
          <p:nvPr/>
        </p:nvSpPr>
        <p:spPr bwMode="auto">
          <a:xfrm>
            <a:off x="4943475" y="3989388"/>
            <a:ext cx="239713" cy="255587"/>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19469" name="Text Box 13"/>
          <p:cNvSpPr txBox="1">
            <a:spLocks noChangeArrowheads="1"/>
          </p:cNvSpPr>
          <p:nvPr/>
        </p:nvSpPr>
        <p:spPr bwMode="auto">
          <a:xfrm>
            <a:off x="5854700" y="4910138"/>
            <a:ext cx="2317750" cy="1187450"/>
          </a:xfrm>
          <a:prstGeom prst="rect">
            <a:avLst/>
          </a:prstGeom>
          <a:solidFill>
            <a:srgbClr val="FFFFFF"/>
          </a:solidFill>
          <a:ln w="12700">
            <a:noFill/>
            <a:miter lim="800000"/>
            <a:headEnd/>
            <a:tailEnd/>
          </a:ln>
        </p:spPr>
        <p:txBody>
          <a:bodyPr wrap="none">
            <a:spAutoFit/>
          </a:bodyPr>
          <a:lstStyle/>
          <a:p>
            <a:pPr algn="ctr" eaLnBrk="0" hangingPunct="0"/>
            <a:r>
              <a:rPr lang="en-US">
                <a:solidFill>
                  <a:srgbClr val="FC0128"/>
                </a:solidFill>
              </a:rPr>
              <a:t>Location 0.392</a:t>
            </a:r>
          </a:p>
          <a:p>
            <a:pPr algn="ctr" eaLnBrk="0" hangingPunct="0"/>
            <a:r>
              <a:rPr lang="en-US">
                <a:solidFill>
                  <a:srgbClr val="FC0128"/>
                </a:solidFill>
              </a:rPr>
              <a:t>on Reach</a:t>
            </a:r>
          </a:p>
          <a:p>
            <a:pPr algn="ctr" eaLnBrk="0" hangingPunct="0"/>
            <a:r>
              <a:rPr lang="en-US">
                <a:solidFill>
                  <a:srgbClr val="FC0128"/>
                </a:solidFill>
              </a:rPr>
              <a:t>12030102000005</a:t>
            </a:r>
          </a:p>
        </p:txBody>
      </p:sp>
      <p:sp>
        <p:nvSpPr>
          <p:cNvPr id="19470" name="Line 14"/>
          <p:cNvSpPr>
            <a:spLocks noChangeShapeType="1"/>
          </p:cNvSpPr>
          <p:nvPr/>
        </p:nvSpPr>
        <p:spPr bwMode="auto">
          <a:xfrm flipH="1" flipV="1">
            <a:off x="5062538" y="4095750"/>
            <a:ext cx="930275" cy="1049338"/>
          </a:xfrm>
          <a:prstGeom prst="line">
            <a:avLst/>
          </a:prstGeom>
          <a:noFill/>
          <a:ln w="1270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221676"/>
            <a:ext cx="7772400" cy="1143000"/>
          </a:xfrm>
        </p:spPr>
        <p:txBody>
          <a:bodyPr/>
          <a:lstStyle/>
          <a:p>
            <a:pPr eaLnBrk="1" hangingPunct="1"/>
            <a:r>
              <a:rPr lang="en-US" smtClean="0">
                <a:solidFill>
                  <a:schemeClr val="accent2"/>
                </a:solidFill>
              </a:rPr>
              <a:t>National Elevation Dataset</a:t>
            </a:r>
          </a:p>
        </p:txBody>
      </p:sp>
      <p:sp>
        <p:nvSpPr>
          <p:cNvPr id="24579" name="Rectangle 3"/>
          <p:cNvSpPr>
            <a:spLocks noGrp="1" noChangeArrowheads="1"/>
          </p:cNvSpPr>
          <p:nvPr>
            <p:ph type="body" sz="half" idx="1"/>
          </p:nvPr>
        </p:nvSpPr>
        <p:spPr>
          <a:xfrm>
            <a:off x="277089" y="1675319"/>
            <a:ext cx="4950691" cy="4114800"/>
          </a:xfrm>
        </p:spPr>
        <p:txBody>
          <a:bodyPr/>
          <a:lstStyle/>
          <a:p>
            <a:pPr eaLnBrk="1" hangingPunct="1">
              <a:lnSpc>
                <a:spcPct val="90000"/>
              </a:lnSpc>
            </a:pPr>
            <a:r>
              <a:rPr lang="en-US" dirty="0" smtClean="0">
                <a:solidFill>
                  <a:srgbClr val="FF3300"/>
                </a:solidFill>
              </a:rPr>
              <a:t>Digital Elevation Model</a:t>
            </a:r>
            <a:r>
              <a:rPr lang="en-US" dirty="0" smtClean="0"/>
              <a:t> with 1 arc-second (30m</a:t>
            </a:r>
            <a:r>
              <a:rPr lang="en-US" dirty="0" smtClean="0"/>
              <a:t>), 1/3 arc-second (10m) and some 1/9 arc second (3m) cells </a:t>
            </a:r>
            <a:endParaRPr lang="en-US" dirty="0" smtClean="0"/>
          </a:p>
          <a:p>
            <a:pPr eaLnBrk="1" hangingPunct="1">
              <a:lnSpc>
                <a:spcPct val="90000"/>
              </a:lnSpc>
            </a:pPr>
            <a:r>
              <a:rPr lang="en-US" dirty="0"/>
              <a:t>Distributed as part of the National Map</a:t>
            </a:r>
          </a:p>
          <a:p>
            <a:pPr eaLnBrk="1" hangingPunct="1">
              <a:lnSpc>
                <a:spcPct val="90000"/>
              </a:lnSpc>
            </a:pPr>
            <a:r>
              <a:rPr lang="en-US" dirty="0" smtClean="0">
                <a:cs typeface="Times New Roman" pitchFamily="18" charset="0"/>
              </a:rPr>
              <a:t>10 billion data</a:t>
            </a:r>
          </a:p>
          <a:p>
            <a:pPr eaLnBrk="1" hangingPunct="1">
              <a:lnSpc>
                <a:spcPct val="90000"/>
              </a:lnSpc>
            </a:pPr>
            <a:r>
              <a:rPr lang="en-US" dirty="0" smtClean="0">
                <a:cs typeface="Times New Roman" pitchFamily="18" charset="0"/>
              </a:rPr>
              <a:t>Derived from USGS </a:t>
            </a:r>
            <a:r>
              <a:rPr lang="en-US" dirty="0" smtClean="0">
                <a:solidFill>
                  <a:srgbClr val="FF3300"/>
                </a:solidFill>
                <a:cs typeface="Times New Roman" pitchFamily="18" charset="0"/>
              </a:rPr>
              <a:t>1:24,000</a:t>
            </a:r>
            <a:r>
              <a:rPr lang="en-US" dirty="0" smtClean="0">
                <a:cs typeface="Times New Roman" pitchFamily="18" charset="0"/>
              </a:rPr>
              <a:t> quadrangle sheets and at higher resolution from LIDAR </a:t>
            </a:r>
            <a:endParaRPr lang="en-US" dirty="0" smtClean="0"/>
          </a:p>
        </p:txBody>
      </p:sp>
      <p:pic>
        <p:nvPicPr>
          <p:cNvPr id="24580" name="Picture 4" descr="texas"/>
          <p:cNvPicPr>
            <a:picLocks noChangeAspect="1" noChangeArrowheads="1"/>
          </p:cNvPicPr>
          <p:nvPr/>
        </p:nvPicPr>
        <p:blipFill>
          <a:blip r:embed="rId3" cstate="print"/>
          <a:srcRect/>
          <a:stretch>
            <a:fillRect/>
          </a:stretch>
        </p:blipFill>
        <p:spPr bwMode="auto">
          <a:xfrm>
            <a:off x="5181600" y="2057400"/>
            <a:ext cx="3124200" cy="3124200"/>
          </a:xfrm>
          <a:prstGeom prst="rect">
            <a:avLst/>
          </a:prstGeom>
          <a:noFill/>
          <a:ln w="9525">
            <a:noFill/>
            <a:miter lim="800000"/>
            <a:headEnd/>
            <a:tailEnd/>
          </a:ln>
        </p:spPr>
      </p:pic>
      <p:sp>
        <p:nvSpPr>
          <p:cNvPr id="24584" name="Text Box 7"/>
          <p:cNvSpPr txBox="1">
            <a:spLocks noChangeArrowheads="1"/>
          </p:cNvSpPr>
          <p:nvPr/>
        </p:nvSpPr>
        <p:spPr bwMode="auto">
          <a:xfrm>
            <a:off x="1981200" y="5943600"/>
            <a:ext cx="1738313" cy="457200"/>
          </a:xfrm>
          <a:prstGeom prst="rect">
            <a:avLst/>
          </a:prstGeom>
          <a:noFill/>
          <a:ln w="9525">
            <a:noFill/>
            <a:miter lim="800000"/>
            <a:headEnd/>
            <a:tailEnd/>
          </a:ln>
        </p:spPr>
        <p:txBody>
          <a:bodyPr wrap="none">
            <a:spAutoFit/>
          </a:bodyPr>
          <a:lstStyle/>
          <a:p>
            <a:r>
              <a:rPr lang="en-US"/>
              <a:t>Get the data:</a:t>
            </a:r>
          </a:p>
        </p:txBody>
      </p:sp>
      <p:sp>
        <p:nvSpPr>
          <p:cNvPr id="24582" name="Rectangle 9"/>
          <p:cNvSpPr>
            <a:spLocks noChangeArrowheads="1"/>
          </p:cNvSpPr>
          <p:nvPr/>
        </p:nvSpPr>
        <p:spPr bwMode="auto">
          <a:xfrm>
            <a:off x="2895600" y="1059876"/>
            <a:ext cx="2695575" cy="461963"/>
          </a:xfrm>
          <a:prstGeom prst="rect">
            <a:avLst/>
          </a:prstGeom>
          <a:noFill/>
          <a:ln w="9525">
            <a:noFill/>
            <a:miter lim="800000"/>
            <a:headEnd/>
            <a:tailEnd/>
          </a:ln>
        </p:spPr>
        <p:txBody>
          <a:bodyPr wrap="none">
            <a:spAutoFit/>
          </a:bodyPr>
          <a:lstStyle/>
          <a:p>
            <a:r>
              <a:rPr lang="en-US" dirty="0">
                <a:solidFill>
                  <a:schemeClr val="accent2"/>
                </a:solidFill>
                <a:hlinkClick r:id="rId4"/>
              </a:rPr>
              <a:t>http://ned.usgs.gov</a:t>
            </a:r>
            <a:r>
              <a:rPr lang="en-US" dirty="0" smtClean="0">
                <a:solidFill>
                  <a:schemeClr val="accent2"/>
                </a:solidFill>
                <a:hlinkClick r:id="rId4"/>
              </a:rPr>
              <a:t>/</a:t>
            </a:r>
            <a:r>
              <a:rPr lang="en-US" dirty="0" smtClean="0">
                <a:solidFill>
                  <a:schemeClr val="accent2"/>
                </a:solidFill>
              </a:rPr>
              <a:t> </a:t>
            </a:r>
            <a:endParaRPr lang="en-US" dirty="0">
              <a:solidFill>
                <a:schemeClr val="accent2"/>
              </a:solidFill>
            </a:endParaRPr>
          </a:p>
        </p:txBody>
      </p:sp>
      <p:sp>
        <p:nvSpPr>
          <p:cNvPr id="2" name="Rectangle 1"/>
          <p:cNvSpPr/>
          <p:nvPr/>
        </p:nvSpPr>
        <p:spPr>
          <a:xfrm>
            <a:off x="3711492" y="5915072"/>
            <a:ext cx="4518225" cy="461665"/>
          </a:xfrm>
          <a:prstGeom prst="rect">
            <a:avLst/>
          </a:prstGeom>
        </p:spPr>
        <p:txBody>
          <a:bodyPr wrap="none">
            <a:spAutoFit/>
          </a:bodyPr>
          <a:lstStyle/>
          <a:p>
            <a:r>
              <a:rPr lang="en-US" dirty="0">
                <a:hlinkClick r:id="rId5"/>
              </a:rPr>
              <a:t>http://nationalmap.gov/viewer.html</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36945"/>
            <a:ext cx="7772400" cy="753761"/>
          </a:xfrm>
        </p:spPr>
        <p:txBody>
          <a:bodyPr/>
          <a:lstStyle/>
          <a:p>
            <a:r>
              <a:rPr lang="en-US" sz="3600" dirty="0" smtClean="0"/>
              <a:t>National Elevation Dataset Availability</a:t>
            </a:r>
            <a:endParaRPr lang="en-US" sz="3600" dirty="0"/>
          </a:p>
        </p:txBody>
      </p:sp>
      <p:pic>
        <p:nvPicPr>
          <p:cNvPr id="6" name="Picture 5"/>
          <p:cNvPicPr>
            <a:picLocks noChangeAspect="1"/>
          </p:cNvPicPr>
          <p:nvPr/>
        </p:nvPicPr>
        <p:blipFill>
          <a:blip r:embed="rId2"/>
          <a:stretch>
            <a:fillRect/>
          </a:stretch>
        </p:blipFill>
        <p:spPr>
          <a:xfrm>
            <a:off x="0" y="790706"/>
            <a:ext cx="9144000" cy="6067294"/>
          </a:xfrm>
          <a:prstGeom prst="rect">
            <a:avLst/>
          </a:prstGeom>
        </p:spPr>
      </p:pic>
      <p:sp>
        <p:nvSpPr>
          <p:cNvPr id="7" name="TextBox 6"/>
          <p:cNvSpPr txBox="1"/>
          <p:nvPr/>
        </p:nvSpPr>
        <p:spPr>
          <a:xfrm>
            <a:off x="2198255" y="5828222"/>
            <a:ext cx="5262018" cy="461665"/>
          </a:xfrm>
          <a:prstGeom prst="rect">
            <a:avLst/>
          </a:prstGeom>
          <a:solidFill>
            <a:schemeClr val="bg1"/>
          </a:solidFill>
        </p:spPr>
        <p:txBody>
          <a:bodyPr wrap="none" rtlCol="0">
            <a:spAutoFit/>
          </a:bodyPr>
          <a:lstStyle/>
          <a:p>
            <a:r>
              <a:rPr lang="en-US" dirty="0" smtClean="0"/>
              <a:t>From </a:t>
            </a:r>
            <a:r>
              <a:rPr lang="en-US" dirty="0" smtClean="0">
                <a:hlinkClick r:id="rId3"/>
              </a:rPr>
              <a:t>http</a:t>
            </a:r>
            <a:r>
              <a:rPr lang="en-US" dirty="0">
                <a:hlinkClick r:id="rId3"/>
              </a:rPr>
              <a:t>://</a:t>
            </a:r>
            <a:r>
              <a:rPr lang="en-US" dirty="0" smtClean="0">
                <a:hlinkClick r:id="rId3"/>
              </a:rPr>
              <a:t>nationalmap.gov/viewer.html</a:t>
            </a:r>
            <a:endParaRPr lang="en-US" dirty="0"/>
          </a:p>
        </p:txBody>
      </p:sp>
    </p:spTree>
    <p:extLst>
      <p:ext uri="{BB962C8B-B14F-4D97-AF65-F5344CB8AC3E}">
        <p14:creationId xmlns:p14="http://schemas.microsoft.com/office/powerpoint/2010/main" val="3315146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609600"/>
            <a:ext cx="7772400" cy="685800"/>
          </a:xfrm>
        </p:spPr>
        <p:txBody>
          <a:bodyPr/>
          <a:lstStyle/>
          <a:p>
            <a:pPr eaLnBrk="1" hangingPunct="1"/>
            <a:r>
              <a:rPr lang="en-US" dirty="0" smtClean="0"/>
              <a:t>Digital Elevation Model (DEM)</a:t>
            </a:r>
          </a:p>
        </p:txBody>
      </p:sp>
      <p:pic>
        <p:nvPicPr>
          <p:cNvPr id="25603" name="Picture 3" descr="elevpts"/>
          <p:cNvPicPr>
            <a:picLocks noChangeAspect="1" noChangeArrowheads="1"/>
          </p:cNvPicPr>
          <p:nvPr/>
        </p:nvPicPr>
        <p:blipFill>
          <a:blip r:embed="rId2" cstate="print"/>
          <a:srcRect/>
          <a:stretch>
            <a:fillRect/>
          </a:stretch>
        </p:blipFill>
        <p:spPr bwMode="auto">
          <a:xfrm>
            <a:off x="685800" y="1676400"/>
            <a:ext cx="6470650" cy="4535488"/>
          </a:xfrm>
          <a:prstGeom prst="rect">
            <a:avLst/>
          </a:prstGeom>
          <a:noFill/>
          <a:ln w="9525">
            <a:noFill/>
            <a:miter lim="800000"/>
            <a:headEnd/>
            <a:tailEnd/>
          </a:ln>
        </p:spPr>
      </p:pic>
      <p:sp>
        <p:nvSpPr>
          <p:cNvPr id="25604" name="Text Box 4"/>
          <p:cNvSpPr txBox="1">
            <a:spLocks noChangeArrowheads="1"/>
          </p:cNvSpPr>
          <p:nvPr/>
        </p:nvSpPr>
        <p:spPr bwMode="auto">
          <a:xfrm>
            <a:off x="7469188" y="1600200"/>
            <a:ext cx="1674812"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Contours</a:t>
            </a:r>
            <a:endParaRPr lang="en-US" sz="3200"/>
          </a:p>
        </p:txBody>
      </p:sp>
      <p:sp>
        <p:nvSpPr>
          <p:cNvPr id="25605" name="Line 5"/>
          <p:cNvSpPr>
            <a:spLocks noChangeShapeType="1"/>
          </p:cNvSpPr>
          <p:nvPr/>
        </p:nvSpPr>
        <p:spPr bwMode="auto">
          <a:xfrm flipH="1">
            <a:off x="7237413" y="5410200"/>
            <a:ext cx="228600" cy="0"/>
          </a:xfrm>
          <a:prstGeom prst="line">
            <a:avLst/>
          </a:prstGeom>
          <a:noFill/>
          <a:ln w="38100">
            <a:solidFill>
              <a:srgbClr val="993300"/>
            </a:solidFill>
            <a:round/>
            <a:headEnd/>
            <a:tailEnd/>
          </a:ln>
        </p:spPr>
        <p:txBody>
          <a:bodyPr wrap="none" anchor="ctr"/>
          <a:lstStyle/>
          <a:p>
            <a:endParaRPr lang="en-US"/>
          </a:p>
        </p:txBody>
      </p:sp>
      <p:sp>
        <p:nvSpPr>
          <p:cNvPr id="25606" name="Line 6"/>
          <p:cNvSpPr>
            <a:spLocks noChangeShapeType="1"/>
          </p:cNvSpPr>
          <p:nvPr/>
        </p:nvSpPr>
        <p:spPr bwMode="auto">
          <a:xfrm flipH="1">
            <a:off x="7239000" y="3306763"/>
            <a:ext cx="228600" cy="0"/>
          </a:xfrm>
          <a:prstGeom prst="line">
            <a:avLst/>
          </a:prstGeom>
          <a:noFill/>
          <a:ln w="38100">
            <a:solidFill>
              <a:srgbClr val="993300"/>
            </a:solidFill>
            <a:round/>
            <a:headEnd/>
            <a:tailEnd/>
          </a:ln>
        </p:spPr>
        <p:txBody>
          <a:bodyPr wrap="none" anchor="ctr"/>
          <a:lstStyle/>
          <a:p>
            <a:endParaRPr lang="en-US"/>
          </a:p>
        </p:txBody>
      </p:sp>
      <p:sp>
        <p:nvSpPr>
          <p:cNvPr id="25607" name="Line 7"/>
          <p:cNvSpPr>
            <a:spLocks noChangeShapeType="1"/>
          </p:cNvSpPr>
          <p:nvPr/>
        </p:nvSpPr>
        <p:spPr bwMode="auto">
          <a:xfrm flipH="1">
            <a:off x="7229475" y="4389438"/>
            <a:ext cx="228600" cy="0"/>
          </a:xfrm>
          <a:prstGeom prst="line">
            <a:avLst/>
          </a:prstGeom>
          <a:noFill/>
          <a:ln w="38100">
            <a:solidFill>
              <a:srgbClr val="993300"/>
            </a:solidFill>
            <a:round/>
            <a:headEnd/>
            <a:tailEnd/>
          </a:ln>
        </p:spPr>
        <p:txBody>
          <a:bodyPr wrap="none" anchor="ctr"/>
          <a:lstStyle/>
          <a:p>
            <a:endParaRPr lang="en-US"/>
          </a:p>
        </p:txBody>
      </p:sp>
      <p:sp>
        <p:nvSpPr>
          <p:cNvPr id="25608" name="Text Box 8"/>
          <p:cNvSpPr txBox="1">
            <a:spLocks noChangeArrowheads="1"/>
          </p:cNvSpPr>
          <p:nvPr/>
        </p:nvSpPr>
        <p:spPr bwMode="auto">
          <a:xfrm>
            <a:off x="7527925" y="302895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720</a:t>
            </a:r>
            <a:endParaRPr lang="en-US"/>
          </a:p>
        </p:txBody>
      </p:sp>
      <p:sp>
        <p:nvSpPr>
          <p:cNvPr id="25609" name="Text Box 9"/>
          <p:cNvSpPr txBox="1">
            <a:spLocks noChangeArrowheads="1"/>
          </p:cNvSpPr>
          <p:nvPr/>
        </p:nvSpPr>
        <p:spPr bwMode="auto">
          <a:xfrm>
            <a:off x="7535863" y="41148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700</a:t>
            </a:r>
            <a:endParaRPr lang="en-US"/>
          </a:p>
        </p:txBody>
      </p:sp>
      <p:sp>
        <p:nvSpPr>
          <p:cNvPr id="25610" name="Text Box 10"/>
          <p:cNvSpPr txBox="1">
            <a:spLocks noChangeArrowheads="1"/>
          </p:cNvSpPr>
          <p:nvPr/>
        </p:nvSpPr>
        <p:spPr bwMode="auto">
          <a:xfrm>
            <a:off x="7543800" y="5083175"/>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680</a:t>
            </a:r>
            <a:endParaRPr lang="en-US"/>
          </a:p>
        </p:txBody>
      </p:sp>
      <p:sp>
        <p:nvSpPr>
          <p:cNvPr id="25611" name="Text Box 11"/>
          <p:cNvSpPr txBox="1">
            <a:spLocks noChangeArrowheads="1"/>
          </p:cNvSpPr>
          <p:nvPr/>
        </p:nvSpPr>
        <p:spPr bwMode="auto">
          <a:xfrm>
            <a:off x="7543800" y="22098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740</a:t>
            </a:r>
            <a:endParaRPr lang="en-US"/>
          </a:p>
        </p:txBody>
      </p:sp>
      <p:sp>
        <p:nvSpPr>
          <p:cNvPr id="25612" name="Line 12"/>
          <p:cNvSpPr>
            <a:spLocks noChangeShapeType="1"/>
          </p:cNvSpPr>
          <p:nvPr/>
        </p:nvSpPr>
        <p:spPr bwMode="auto">
          <a:xfrm flipH="1">
            <a:off x="7239000" y="2514600"/>
            <a:ext cx="228600" cy="0"/>
          </a:xfrm>
          <a:prstGeom prst="line">
            <a:avLst/>
          </a:prstGeom>
          <a:noFill/>
          <a:ln w="38100">
            <a:solidFill>
              <a:srgbClr val="993300"/>
            </a:solidFill>
            <a:round/>
            <a:headEnd/>
            <a:tailEnd/>
          </a:ln>
        </p:spPr>
        <p:txBody>
          <a:bodyPr wrap="none" anchor="ctr"/>
          <a:lstStyle/>
          <a:p>
            <a:endParaRPr lang="en-US"/>
          </a:p>
        </p:txBody>
      </p:sp>
      <p:sp>
        <p:nvSpPr>
          <p:cNvPr id="25613" name="Text Box 13"/>
          <p:cNvSpPr txBox="1">
            <a:spLocks noChangeArrowheads="1"/>
          </p:cNvSpPr>
          <p:nvPr/>
        </p:nvSpPr>
        <p:spPr bwMode="auto">
          <a:xfrm>
            <a:off x="5638800" y="6172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680</a:t>
            </a:r>
            <a:endParaRPr lang="en-US"/>
          </a:p>
        </p:txBody>
      </p:sp>
      <p:sp>
        <p:nvSpPr>
          <p:cNvPr id="25614" name="Text Box 14"/>
          <p:cNvSpPr txBox="1">
            <a:spLocks noChangeArrowheads="1"/>
          </p:cNvSpPr>
          <p:nvPr/>
        </p:nvSpPr>
        <p:spPr bwMode="auto">
          <a:xfrm>
            <a:off x="4343400" y="6172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700</a:t>
            </a:r>
            <a:endParaRPr lang="en-US"/>
          </a:p>
        </p:txBody>
      </p:sp>
      <p:sp>
        <p:nvSpPr>
          <p:cNvPr id="25615" name="Text Box 15"/>
          <p:cNvSpPr txBox="1">
            <a:spLocks noChangeArrowheads="1"/>
          </p:cNvSpPr>
          <p:nvPr/>
        </p:nvSpPr>
        <p:spPr bwMode="auto">
          <a:xfrm>
            <a:off x="3505200" y="6172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720</a:t>
            </a:r>
            <a:endParaRPr lang="en-US"/>
          </a:p>
        </p:txBody>
      </p:sp>
      <p:sp>
        <p:nvSpPr>
          <p:cNvPr id="25616" name="Text Box 16"/>
          <p:cNvSpPr txBox="1">
            <a:spLocks noChangeArrowheads="1"/>
          </p:cNvSpPr>
          <p:nvPr/>
        </p:nvSpPr>
        <p:spPr bwMode="auto">
          <a:xfrm>
            <a:off x="2590800" y="6172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740</a:t>
            </a:r>
            <a:endParaRPr lang="en-US"/>
          </a:p>
        </p:txBody>
      </p:sp>
      <p:sp>
        <p:nvSpPr>
          <p:cNvPr id="25617" name="Text Box 17"/>
          <p:cNvSpPr txBox="1">
            <a:spLocks noChangeArrowheads="1"/>
          </p:cNvSpPr>
          <p:nvPr/>
        </p:nvSpPr>
        <p:spPr bwMode="auto">
          <a:xfrm>
            <a:off x="4038600" y="1219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720</a:t>
            </a:r>
            <a:endParaRPr lang="en-US"/>
          </a:p>
        </p:txBody>
      </p:sp>
      <p:sp>
        <p:nvSpPr>
          <p:cNvPr id="25618" name="Text Box 18"/>
          <p:cNvSpPr txBox="1">
            <a:spLocks noChangeArrowheads="1"/>
          </p:cNvSpPr>
          <p:nvPr/>
        </p:nvSpPr>
        <p:spPr bwMode="auto">
          <a:xfrm>
            <a:off x="5105400" y="1219200"/>
            <a:ext cx="793750" cy="579438"/>
          </a:xfrm>
          <a:prstGeom prst="rect">
            <a:avLst/>
          </a:prstGeom>
          <a:noFill/>
          <a:ln w="9525">
            <a:noFill/>
            <a:miter lim="800000"/>
            <a:headEnd/>
            <a:tailEnd/>
          </a:ln>
        </p:spPr>
        <p:txBody>
          <a:bodyPr wrap="none">
            <a:spAutoFit/>
          </a:bodyPr>
          <a:lstStyle/>
          <a:p>
            <a:pPr eaLnBrk="0" hangingPunct="0"/>
            <a:r>
              <a:rPr lang="en-US" sz="3200">
                <a:solidFill>
                  <a:srgbClr val="993300"/>
                </a:solidFill>
              </a:rPr>
              <a:t>720</a:t>
            </a:r>
            <a:endParaRPr lang="en-US"/>
          </a:p>
        </p:txBody>
      </p:sp>
      <p:sp>
        <p:nvSpPr>
          <p:cNvPr id="25619" name="Rectangle 19"/>
          <p:cNvSpPr>
            <a:spLocks noChangeArrowheads="1"/>
          </p:cNvSpPr>
          <p:nvPr/>
        </p:nvSpPr>
        <p:spPr bwMode="auto">
          <a:xfrm>
            <a:off x="1997075" y="1905000"/>
            <a:ext cx="5070475" cy="4216400"/>
          </a:xfrm>
          <a:prstGeom prst="rect">
            <a:avLst/>
          </a:prstGeom>
          <a:noFill/>
          <a:ln w="57150">
            <a:solidFill>
              <a:srgbClr val="FF00FF"/>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85800" y="152400"/>
            <a:ext cx="83058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600" dirty="0" smtClean="0"/>
              <a:t>Digital Elevation Model (DEM)-30 meter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838200"/>
            <a:ext cx="7251700"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2298" b="7780"/>
          <a:stretch/>
        </p:blipFill>
        <p:spPr bwMode="auto">
          <a:xfrm>
            <a:off x="76200" y="3424542"/>
            <a:ext cx="2743200" cy="326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802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685800"/>
            <a:ext cx="7924800" cy="762000"/>
          </a:xfrm>
        </p:spPr>
        <p:txBody>
          <a:bodyPr/>
          <a:lstStyle/>
          <a:p>
            <a:pPr eaLnBrk="1" hangingPunct="1"/>
            <a:r>
              <a:rPr lang="en-US" smtClean="0"/>
              <a:t>Austin West 30 Meter DEM</a:t>
            </a:r>
          </a:p>
        </p:txBody>
      </p:sp>
      <p:pic>
        <p:nvPicPr>
          <p:cNvPr id="26627" name="Picture 3" descr="auswest"/>
          <p:cNvPicPr>
            <a:picLocks noChangeAspect="1" noChangeArrowheads="1"/>
          </p:cNvPicPr>
          <p:nvPr/>
        </p:nvPicPr>
        <p:blipFill>
          <a:blip r:embed="rId2" cstate="print"/>
          <a:srcRect/>
          <a:stretch>
            <a:fillRect/>
          </a:stretch>
        </p:blipFill>
        <p:spPr bwMode="auto">
          <a:xfrm>
            <a:off x="1676400" y="1600200"/>
            <a:ext cx="5715000" cy="4818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2"/>
          <p:cNvGrpSpPr>
            <a:grpSpLocks/>
          </p:cNvGrpSpPr>
          <p:nvPr/>
        </p:nvGrpSpPr>
        <p:grpSpPr bwMode="auto">
          <a:xfrm>
            <a:off x="2514600" y="2162766"/>
            <a:ext cx="3497263" cy="3382963"/>
            <a:chOff x="2261" y="1517"/>
            <a:chExt cx="1149" cy="1094"/>
          </a:xfrm>
        </p:grpSpPr>
        <p:sp>
          <p:nvSpPr>
            <p:cNvPr id="27653" name="Rectangle 3"/>
            <p:cNvSpPr>
              <a:spLocks noChangeArrowheads="1"/>
            </p:cNvSpPr>
            <p:nvPr/>
          </p:nvSpPr>
          <p:spPr bwMode="auto">
            <a:xfrm>
              <a:off x="2261"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a:t>32</a:t>
              </a:r>
            </a:p>
          </p:txBody>
        </p:sp>
        <p:sp>
          <p:nvSpPr>
            <p:cNvPr id="27654" name="Rectangle 4"/>
            <p:cNvSpPr>
              <a:spLocks noChangeArrowheads="1"/>
            </p:cNvSpPr>
            <p:nvPr/>
          </p:nvSpPr>
          <p:spPr bwMode="auto">
            <a:xfrm>
              <a:off x="2261" y="1881"/>
              <a:ext cx="383" cy="366"/>
            </a:xfrm>
            <a:prstGeom prst="rect">
              <a:avLst/>
            </a:prstGeom>
            <a:noFill/>
            <a:ln w="38100">
              <a:solidFill>
                <a:srgbClr val="009900"/>
              </a:solidFill>
              <a:miter lim="800000"/>
              <a:headEnd/>
              <a:tailEnd/>
            </a:ln>
          </p:spPr>
          <p:txBody>
            <a:bodyPr wrap="none" anchor="ctr"/>
            <a:lstStyle/>
            <a:p>
              <a:pPr algn="ctr" eaLnBrk="0" hangingPunct="0"/>
              <a:r>
                <a:rPr lang="en-US" sz="2800" b="1"/>
                <a:t>16</a:t>
              </a:r>
            </a:p>
          </p:txBody>
        </p:sp>
        <p:sp>
          <p:nvSpPr>
            <p:cNvPr id="27655" name="Rectangle 5"/>
            <p:cNvSpPr>
              <a:spLocks noChangeArrowheads="1"/>
            </p:cNvSpPr>
            <p:nvPr/>
          </p:nvSpPr>
          <p:spPr bwMode="auto">
            <a:xfrm>
              <a:off x="2261"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t>8</a:t>
              </a:r>
            </a:p>
          </p:txBody>
        </p:sp>
        <p:sp>
          <p:nvSpPr>
            <p:cNvPr id="27656" name="Rectangle 6"/>
            <p:cNvSpPr>
              <a:spLocks noChangeArrowheads="1"/>
            </p:cNvSpPr>
            <p:nvPr/>
          </p:nvSpPr>
          <p:spPr bwMode="auto">
            <a:xfrm>
              <a:off x="2644"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a:t>64</a:t>
              </a:r>
            </a:p>
          </p:txBody>
        </p:sp>
        <p:sp>
          <p:nvSpPr>
            <p:cNvPr id="27657" name="Rectangle 7"/>
            <p:cNvSpPr>
              <a:spLocks noChangeArrowheads="1"/>
            </p:cNvSpPr>
            <p:nvPr/>
          </p:nvSpPr>
          <p:spPr bwMode="auto">
            <a:xfrm>
              <a:off x="2644" y="1881"/>
              <a:ext cx="383" cy="366"/>
            </a:xfrm>
            <a:prstGeom prst="rect">
              <a:avLst/>
            </a:prstGeom>
            <a:noFill/>
            <a:ln w="38100">
              <a:solidFill>
                <a:srgbClr val="009900"/>
              </a:solidFill>
              <a:miter lim="800000"/>
              <a:headEnd/>
              <a:tailEnd/>
            </a:ln>
          </p:spPr>
          <p:txBody>
            <a:bodyPr wrap="none" anchor="ctr"/>
            <a:lstStyle/>
            <a:p>
              <a:pPr algn="ctr" eaLnBrk="0" hangingPunct="0"/>
              <a:endParaRPr lang="en-US" sz="2800" b="1"/>
            </a:p>
          </p:txBody>
        </p:sp>
        <p:sp>
          <p:nvSpPr>
            <p:cNvPr id="27658" name="Rectangle 8"/>
            <p:cNvSpPr>
              <a:spLocks noChangeArrowheads="1"/>
            </p:cNvSpPr>
            <p:nvPr/>
          </p:nvSpPr>
          <p:spPr bwMode="auto">
            <a:xfrm>
              <a:off x="2644"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t>4</a:t>
              </a:r>
            </a:p>
          </p:txBody>
        </p:sp>
        <p:grpSp>
          <p:nvGrpSpPr>
            <p:cNvPr id="27659" name="Group 9"/>
            <p:cNvGrpSpPr>
              <a:grpSpLocks/>
            </p:cNvGrpSpPr>
            <p:nvPr/>
          </p:nvGrpSpPr>
          <p:grpSpPr bwMode="auto">
            <a:xfrm>
              <a:off x="3027" y="1517"/>
              <a:ext cx="383" cy="1094"/>
              <a:chOff x="3027" y="1517"/>
              <a:chExt cx="383" cy="1094"/>
            </a:xfrm>
          </p:grpSpPr>
          <p:sp>
            <p:nvSpPr>
              <p:cNvPr id="27668" name="Rectangle 10"/>
              <p:cNvSpPr>
                <a:spLocks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dirty="0"/>
                  <a:t>128</a:t>
                </a:r>
              </a:p>
            </p:txBody>
          </p:sp>
          <p:sp>
            <p:nvSpPr>
              <p:cNvPr id="27669" name="Rectangle 11"/>
              <p:cNvSpPr>
                <a:spLocks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eaLnBrk="0" hangingPunct="0"/>
                <a:r>
                  <a:rPr lang="en-US" sz="2800" b="1"/>
                  <a:t>1</a:t>
                </a:r>
              </a:p>
            </p:txBody>
          </p:sp>
          <p:sp>
            <p:nvSpPr>
              <p:cNvPr id="27670" name="Rectangle 12"/>
              <p:cNvSpPr>
                <a:spLocks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t>2</a:t>
                </a:r>
              </a:p>
            </p:txBody>
          </p:sp>
        </p:grpSp>
        <p:sp>
          <p:nvSpPr>
            <p:cNvPr id="27660" name="Line 13"/>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7661" name="Line 14"/>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p:spPr>
          <p:txBody>
            <a:bodyPr wrap="none" anchor="ctr"/>
            <a:lstStyle/>
            <a:p>
              <a:endParaRPr lang="en-US"/>
            </a:p>
          </p:txBody>
        </p:sp>
        <p:sp>
          <p:nvSpPr>
            <p:cNvPr id="27662" name="Line 15"/>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p:spPr>
          <p:txBody>
            <a:bodyPr wrap="none" anchor="ctr"/>
            <a:lstStyle/>
            <a:p>
              <a:endParaRPr lang="en-US"/>
            </a:p>
          </p:txBody>
        </p:sp>
        <p:sp>
          <p:nvSpPr>
            <p:cNvPr id="27663" name="Line 16"/>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p:spPr>
          <p:txBody>
            <a:bodyPr wrap="none" anchor="ctr"/>
            <a:lstStyle/>
            <a:p>
              <a:endParaRPr lang="en-US"/>
            </a:p>
          </p:txBody>
        </p:sp>
        <p:sp>
          <p:nvSpPr>
            <p:cNvPr id="27664" name="Line 17"/>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7665" name="Line 18"/>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7666" name="Line 19"/>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7667" name="Line 20"/>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p:spPr>
          <p:txBody>
            <a:bodyPr wrap="none" anchor="ctr"/>
            <a:lstStyle/>
            <a:p>
              <a:endParaRPr lang="en-US"/>
            </a:p>
          </p:txBody>
        </p:sp>
      </p:grpSp>
      <p:sp>
        <p:nvSpPr>
          <p:cNvPr id="27651" name="Text Box 21"/>
          <p:cNvSpPr txBox="1">
            <a:spLocks noChangeArrowheads="1"/>
          </p:cNvSpPr>
          <p:nvPr/>
        </p:nvSpPr>
        <p:spPr bwMode="auto">
          <a:xfrm>
            <a:off x="1295400" y="329625"/>
            <a:ext cx="5745484" cy="584775"/>
          </a:xfrm>
          <a:prstGeom prst="rect">
            <a:avLst/>
          </a:prstGeom>
          <a:noFill/>
          <a:ln w="9525">
            <a:noFill/>
            <a:miter lim="800000"/>
            <a:headEnd/>
            <a:tailEnd/>
          </a:ln>
        </p:spPr>
        <p:txBody>
          <a:bodyPr wrap="none">
            <a:spAutoFit/>
          </a:bodyPr>
          <a:lstStyle/>
          <a:p>
            <a:pPr eaLnBrk="0" hangingPunct="0"/>
            <a:r>
              <a:rPr lang="en-US" sz="3200" dirty="0">
                <a:solidFill>
                  <a:srgbClr val="FF3300"/>
                </a:solidFill>
              </a:rPr>
              <a:t>Eight Direction</a:t>
            </a:r>
            <a:r>
              <a:rPr lang="en-US" sz="3200" dirty="0"/>
              <a:t> Pour Point Model</a:t>
            </a:r>
          </a:p>
        </p:txBody>
      </p:sp>
      <p:sp>
        <p:nvSpPr>
          <p:cNvPr id="27652" name="Text Box 22"/>
          <p:cNvSpPr txBox="1">
            <a:spLocks noChangeArrowheads="1"/>
          </p:cNvSpPr>
          <p:nvPr/>
        </p:nvSpPr>
        <p:spPr bwMode="auto">
          <a:xfrm>
            <a:off x="597568" y="5791200"/>
            <a:ext cx="8153400" cy="830997"/>
          </a:xfrm>
          <a:prstGeom prst="rect">
            <a:avLst/>
          </a:prstGeom>
          <a:noFill/>
          <a:ln w="9525">
            <a:noFill/>
            <a:miter lim="800000"/>
            <a:headEnd/>
            <a:tailEnd/>
          </a:ln>
        </p:spPr>
        <p:txBody>
          <a:bodyPr wrap="square">
            <a:spAutoFit/>
          </a:bodyPr>
          <a:lstStyle/>
          <a:p>
            <a:pPr eaLnBrk="0" hangingPunct="0"/>
            <a:r>
              <a:rPr lang="en-US" dirty="0"/>
              <a:t>Water </a:t>
            </a:r>
            <a:r>
              <a:rPr lang="en-US" dirty="0" smtClean="0"/>
              <a:t>in a given cell flows one or more of eight adjacent cells in </a:t>
            </a:r>
            <a:r>
              <a:rPr lang="en-US" dirty="0"/>
              <a:t>the direction of </a:t>
            </a:r>
            <a:r>
              <a:rPr lang="en-US" dirty="0">
                <a:solidFill>
                  <a:srgbClr val="FF3300"/>
                </a:solidFill>
              </a:rPr>
              <a:t>steepest </a:t>
            </a:r>
            <a:r>
              <a:rPr lang="en-US" dirty="0" smtClean="0">
                <a:solidFill>
                  <a:srgbClr val="FF3300"/>
                </a:solidFill>
              </a:rPr>
              <a:t>descent (ArcGIS)</a:t>
            </a:r>
            <a:r>
              <a:rPr lang="en-US" dirty="0" smtClean="0"/>
              <a:t> </a:t>
            </a:r>
            <a:endParaRPr lang="en-US" dirty="0"/>
          </a:p>
        </p:txBody>
      </p:sp>
      <p:sp>
        <p:nvSpPr>
          <p:cNvPr id="23" name="Text Box 22"/>
          <p:cNvSpPr txBox="1">
            <a:spLocks noChangeArrowheads="1"/>
          </p:cNvSpPr>
          <p:nvPr/>
        </p:nvSpPr>
        <p:spPr bwMode="auto">
          <a:xfrm>
            <a:off x="479299" y="914400"/>
            <a:ext cx="8652669" cy="1200329"/>
          </a:xfrm>
          <a:prstGeom prst="rect">
            <a:avLst/>
          </a:prstGeom>
          <a:noFill/>
          <a:ln w="9525">
            <a:noFill/>
            <a:miter lim="800000"/>
            <a:headEnd/>
            <a:tailEnd/>
          </a:ln>
        </p:spPr>
        <p:txBody>
          <a:bodyPr wrap="square">
            <a:spAutoFit/>
          </a:bodyPr>
          <a:lstStyle/>
          <a:p>
            <a:pPr eaLnBrk="0" hangingPunct="0"/>
            <a:r>
              <a:rPr lang="en-US" dirty="0" smtClean="0"/>
              <a:t>ArcGIS raster operations involved in watershed delineation are derived from the premise that “water flows downhill, in doing so, will follow the </a:t>
            </a:r>
            <a:r>
              <a:rPr lang="en-US" dirty="0" smtClean="0">
                <a:solidFill>
                  <a:srgbClr val="FF3300"/>
                </a:solidFill>
              </a:rPr>
              <a:t>steepest descent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609600"/>
            <a:ext cx="7772400" cy="609600"/>
          </a:xfrm>
        </p:spPr>
        <p:txBody>
          <a:bodyPr/>
          <a:lstStyle/>
          <a:p>
            <a:pPr eaLnBrk="1" hangingPunct="1"/>
            <a:r>
              <a:rPr lang="en-US" smtClean="0"/>
              <a:t>Flow </a:t>
            </a:r>
            <a:r>
              <a:rPr lang="en-US" smtClean="0">
                <a:solidFill>
                  <a:schemeClr val="tx1"/>
                </a:solidFill>
              </a:rPr>
              <a:t>Direction</a:t>
            </a:r>
            <a:r>
              <a:rPr lang="en-US" smtClean="0"/>
              <a:t> Grid</a:t>
            </a:r>
          </a:p>
        </p:txBody>
      </p:sp>
      <p:pic>
        <p:nvPicPr>
          <p:cNvPr id="28675" name="Picture 3" descr="fdr"/>
          <p:cNvPicPr>
            <a:picLocks noChangeAspect="1" noChangeArrowheads="1"/>
          </p:cNvPicPr>
          <p:nvPr/>
        </p:nvPicPr>
        <p:blipFill>
          <a:blip r:embed="rId2" cstate="print"/>
          <a:srcRect/>
          <a:stretch>
            <a:fillRect/>
          </a:stretch>
        </p:blipFill>
        <p:spPr bwMode="auto">
          <a:xfrm>
            <a:off x="2209800" y="1219200"/>
            <a:ext cx="6477000" cy="5461000"/>
          </a:xfrm>
          <a:prstGeom prst="rect">
            <a:avLst/>
          </a:prstGeom>
          <a:noFill/>
          <a:ln w="9525">
            <a:noFill/>
            <a:miter lim="800000"/>
            <a:headEnd/>
            <a:tailEnd/>
          </a:ln>
        </p:spPr>
      </p:pic>
      <p:grpSp>
        <p:nvGrpSpPr>
          <p:cNvPr id="28676" name="Group 4"/>
          <p:cNvGrpSpPr>
            <a:grpSpLocks/>
          </p:cNvGrpSpPr>
          <p:nvPr/>
        </p:nvGrpSpPr>
        <p:grpSpPr bwMode="auto">
          <a:xfrm>
            <a:off x="457200" y="3276600"/>
            <a:ext cx="1524000" cy="1600200"/>
            <a:chOff x="2261" y="1517"/>
            <a:chExt cx="1149" cy="1094"/>
          </a:xfrm>
        </p:grpSpPr>
        <p:sp>
          <p:nvSpPr>
            <p:cNvPr id="28677" name="Rectangle 5"/>
            <p:cNvSpPr>
              <a:spLocks noChangeArrowheads="1"/>
            </p:cNvSpPr>
            <p:nvPr/>
          </p:nvSpPr>
          <p:spPr bwMode="auto">
            <a:xfrm>
              <a:off x="2261" y="1517"/>
              <a:ext cx="383" cy="364"/>
            </a:xfrm>
            <a:prstGeom prst="rect">
              <a:avLst/>
            </a:prstGeom>
            <a:noFill/>
            <a:ln w="38100">
              <a:solidFill>
                <a:srgbClr val="009900"/>
              </a:solidFill>
              <a:miter lim="800000"/>
              <a:headEnd/>
              <a:tailEnd/>
            </a:ln>
          </p:spPr>
          <p:txBody>
            <a:bodyPr wrap="none" anchor="ctr"/>
            <a:lstStyle/>
            <a:p>
              <a:pPr algn="ctr" eaLnBrk="0" hangingPunct="0"/>
              <a:r>
                <a:rPr lang="en-US" sz="2000" b="1"/>
                <a:t>32</a:t>
              </a:r>
            </a:p>
          </p:txBody>
        </p:sp>
        <p:sp>
          <p:nvSpPr>
            <p:cNvPr id="28678" name="Rectangle 6"/>
            <p:cNvSpPr>
              <a:spLocks noChangeArrowheads="1"/>
            </p:cNvSpPr>
            <p:nvPr/>
          </p:nvSpPr>
          <p:spPr bwMode="auto">
            <a:xfrm>
              <a:off x="2261" y="1881"/>
              <a:ext cx="383" cy="366"/>
            </a:xfrm>
            <a:prstGeom prst="rect">
              <a:avLst/>
            </a:prstGeom>
            <a:noFill/>
            <a:ln w="38100">
              <a:solidFill>
                <a:srgbClr val="009900"/>
              </a:solidFill>
              <a:miter lim="800000"/>
              <a:headEnd/>
              <a:tailEnd/>
            </a:ln>
          </p:spPr>
          <p:txBody>
            <a:bodyPr wrap="none" anchor="ctr"/>
            <a:lstStyle/>
            <a:p>
              <a:pPr algn="ctr" eaLnBrk="0" hangingPunct="0"/>
              <a:r>
                <a:rPr lang="en-US" sz="2000" b="1"/>
                <a:t>16</a:t>
              </a:r>
            </a:p>
          </p:txBody>
        </p:sp>
        <p:sp>
          <p:nvSpPr>
            <p:cNvPr id="28679" name="Rectangle 7"/>
            <p:cNvSpPr>
              <a:spLocks noChangeArrowheads="1"/>
            </p:cNvSpPr>
            <p:nvPr/>
          </p:nvSpPr>
          <p:spPr bwMode="auto">
            <a:xfrm>
              <a:off x="2261" y="2247"/>
              <a:ext cx="383" cy="364"/>
            </a:xfrm>
            <a:prstGeom prst="rect">
              <a:avLst/>
            </a:prstGeom>
            <a:noFill/>
            <a:ln w="38100">
              <a:solidFill>
                <a:srgbClr val="009900"/>
              </a:solidFill>
              <a:miter lim="800000"/>
              <a:headEnd/>
              <a:tailEnd/>
            </a:ln>
          </p:spPr>
          <p:txBody>
            <a:bodyPr wrap="none" anchor="ctr"/>
            <a:lstStyle/>
            <a:p>
              <a:pPr algn="ctr" eaLnBrk="0" hangingPunct="0"/>
              <a:r>
                <a:rPr lang="en-US" sz="2000" b="1"/>
                <a:t>8</a:t>
              </a:r>
            </a:p>
          </p:txBody>
        </p:sp>
        <p:sp>
          <p:nvSpPr>
            <p:cNvPr id="28680" name="Rectangle 8"/>
            <p:cNvSpPr>
              <a:spLocks noChangeArrowheads="1"/>
            </p:cNvSpPr>
            <p:nvPr/>
          </p:nvSpPr>
          <p:spPr bwMode="auto">
            <a:xfrm>
              <a:off x="2644" y="1517"/>
              <a:ext cx="383" cy="364"/>
            </a:xfrm>
            <a:prstGeom prst="rect">
              <a:avLst/>
            </a:prstGeom>
            <a:noFill/>
            <a:ln w="38100">
              <a:solidFill>
                <a:srgbClr val="009900"/>
              </a:solidFill>
              <a:miter lim="800000"/>
              <a:headEnd/>
              <a:tailEnd/>
            </a:ln>
          </p:spPr>
          <p:txBody>
            <a:bodyPr wrap="none" anchor="ctr"/>
            <a:lstStyle/>
            <a:p>
              <a:pPr algn="ctr" eaLnBrk="0" hangingPunct="0"/>
              <a:r>
                <a:rPr lang="en-US" sz="2000" b="1"/>
                <a:t>64</a:t>
              </a:r>
            </a:p>
          </p:txBody>
        </p:sp>
        <p:sp>
          <p:nvSpPr>
            <p:cNvPr id="28681" name="Rectangle 9"/>
            <p:cNvSpPr>
              <a:spLocks noChangeArrowheads="1"/>
            </p:cNvSpPr>
            <p:nvPr/>
          </p:nvSpPr>
          <p:spPr bwMode="auto">
            <a:xfrm>
              <a:off x="2644" y="1881"/>
              <a:ext cx="383" cy="366"/>
            </a:xfrm>
            <a:prstGeom prst="rect">
              <a:avLst/>
            </a:prstGeom>
            <a:noFill/>
            <a:ln w="38100">
              <a:solidFill>
                <a:srgbClr val="009900"/>
              </a:solidFill>
              <a:miter lim="800000"/>
              <a:headEnd/>
              <a:tailEnd/>
            </a:ln>
          </p:spPr>
          <p:txBody>
            <a:bodyPr wrap="none" anchor="ctr"/>
            <a:lstStyle/>
            <a:p>
              <a:pPr algn="ctr" eaLnBrk="0" hangingPunct="0"/>
              <a:endParaRPr lang="en-US" sz="2000" b="1"/>
            </a:p>
          </p:txBody>
        </p:sp>
        <p:sp>
          <p:nvSpPr>
            <p:cNvPr id="28682" name="Rectangle 10"/>
            <p:cNvSpPr>
              <a:spLocks noChangeArrowheads="1"/>
            </p:cNvSpPr>
            <p:nvPr/>
          </p:nvSpPr>
          <p:spPr bwMode="auto">
            <a:xfrm>
              <a:off x="2644" y="2247"/>
              <a:ext cx="383" cy="364"/>
            </a:xfrm>
            <a:prstGeom prst="rect">
              <a:avLst/>
            </a:prstGeom>
            <a:noFill/>
            <a:ln w="38100">
              <a:solidFill>
                <a:srgbClr val="009900"/>
              </a:solidFill>
              <a:miter lim="800000"/>
              <a:headEnd/>
              <a:tailEnd/>
            </a:ln>
          </p:spPr>
          <p:txBody>
            <a:bodyPr wrap="none" anchor="ctr"/>
            <a:lstStyle/>
            <a:p>
              <a:pPr algn="ctr" eaLnBrk="0" hangingPunct="0"/>
              <a:r>
                <a:rPr lang="en-US" sz="2000" b="1"/>
                <a:t>4</a:t>
              </a:r>
            </a:p>
          </p:txBody>
        </p:sp>
        <p:grpSp>
          <p:nvGrpSpPr>
            <p:cNvPr id="28683" name="Group 11"/>
            <p:cNvGrpSpPr>
              <a:grpSpLocks/>
            </p:cNvGrpSpPr>
            <p:nvPr/>
          </p:nvGrpSpPr>
          <p:grpSpPr bwMode="auto">
            <a:xfrm>
              <a:off x="3027" y="1517"/>
              <a:ext cx="383" cy="1094"/>
              <a:chOff x="3027" y="1517"/>
              <a:chExt cx="383" cy="1094"/>
            </a:xfrm>
          </p:grpSpPr>
          <p:sp>
            <p:nvSpPr>
              <p:cNvPr id="28692" name="Rectangle 12"/>
              <p:cNvSpPr>
                <a:spLocks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eaLnBrk="0" hangingPunct="0"/>
                <a:r>
                  <a:rPr lang="en-US" sz="2000" b="1"/>
                  <a:t>128</a:t>
                </a:r>
              </a:p>
            </p:txBody>
          </p:sp>
          <p:sp>
            <p:nvSpPr>
              <p:cNvPr id="28693" name="Rectangle 13"/>
              <p:cNvSpPr>
                <a:spLocks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eaLnBrk="0" hangingPunct="0"/>
                <a:r>
                  <a:rPr lang="en-US" sz="2000" b="1"/>
                  <a:t>1</a:t>
                </a:r>
              </a:p>
            </p:txBody>
          </p:sp>
          <p:sp>
            <p:nvSpPr>
              <p:cNvPr id="28694" name="Rectangle 14"/>
              <p:cNvSpPr>
                <a:spLocks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eaLnBrk="0" hangingPunct="0"/>
                <a:r>
                  <a:rPr lang="en-US" sz="2000" b="1"/>
                  <a:t>2</a:t>
                </a:r>
              </a:p>
            </p:txBody>
          </p:sp>
        </p:grpSp>
        <p:sp>
          <p:nvSpPr>
            <p:cNvPr id="28684" name="Line 15"/>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8685" name="Line 16"/>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p:spPr>
          <p:txBody>
            <a:bodyPr wrap="none" anchor="ctr"/>
            <a:lstStyle/>
            <a:p>
              <a:endParaRPr lang="en-US"/>
            </a:p>
          </p:txBody>
        </p:sp>
        <p:sp>
          <p:nvSpPr>
            <p:cNvPr id="28686" name="Line 17"/>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p:spPr>
          <p:txBody>
            <a:bodyPr wrap="none" anchor="ctr"/>
            <a:lstStyle/>
            <a:p>
              <a:endParaRPr lang="en-US"/>
            </a:p>
          </p:txBody>
        </p:sp>
        <p:sp>
          <p:nvSpPr>
            <p:cNvPr id="28687" name="Line 18"/>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p:spPr>
          <p:txBody>
            <a:bodyPr wrap="none" anchor="ctr"/>
            <a:lstStyle/>
            <a:p>
              <a:endParaRPr lang="en-US"/>
            </a:p>
          </p:txBody>
        </p:sp>
        <p:sp>
          <p:nvSpPr>
            <p:cNvPr id="28688" name="Line 19"/>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8689" name="Line 20"/>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8690" name="Line 21"/>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28691" name="Line 22"/>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solidFill>
                  <a:schemeClr val="tx1"/>
                </a:solidFill>
              </a:rPr>
              <a:t>Delineation of</a:t>
            </a:r>
            <a:r>
              <a:rPr lang="en-US" smtClean="0">
                <a:solidFill>
                  <a:srgbClr val="FF3300"/>
                </a:solidFill>
              </a:rPr>
              <a:t> </a:t>
            </a:r>
            <a:r>
              <a:rPr lang="en-US" smtClean="0">
                <a:solidFill>
                  <a:srgbClr val="66CCFF"/>
                </a:solidFill>
              </a:rPr>
              <a:t>Streams</a:t>
            </a:r>
            <a:r>
              <a:rPr lang="en-US" smtClean="0"/>
              <a:t> and </a:t>
            </a:r>
            <a:r>
              <a:rPr lang="en-US" smtClean="0">
                <a:solidFill>
                  <a:srgbClr val="FF3300"/>
                </a:solidFill>
              </a:rPr>
              <a:t>Watersheds</a:t>
            </a:r>
            <a:r>
              <a:rPr lang="en-US" smtClean="0"/>
              <a:t> on a DEM </a:t>
            </a:r>
          </a:p>
        </p:txBody>
      </p:sp>
      <p:pic>
        <p:nvPicPr>
          <p:cNvPr id="29699" name="Picture 3" descr="stream200"/>
          <p:cNvPicPr>
            <a:picLocks noChangeAspect="1" noChangeArrowheads="1"/>
          </p:cNvPicPr>
          <p:nvPr/>
        </p:nvPicPr>
        <p:blipFill>
          <a:blip r:embed="rId2" cstate="print"/>
          <a:srcRect/>
          <a:stretch>
            <a:fillRect/>
          </a:stretch>
        </p:blipFill>
        <p:spPr bwMode="auto">
          <a:xfrm>
            <a:off x="1371600" y="1905000"/>
            <a:ext cx="6486525" cy="454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sz="3600" dirty="0" smtClean="0">
                <a:solidFill>
                  <a:schemeClr val="accent6"/>
                </a:solidFill>
              </a:rPr>
              <a:t>Outline</a:t>
            </a:r>
            <a:endParaRPr lang="en-US" sz="3600" dirty="0">
              <a:solidFill>
                <a:schemeClr val="accent6"/>
              </a:solidFill>
            </a:endParaRPr>
          </a:p>
        </p:txBody>
      </p:sp>
      <p:sp>
        <p:nvSpPr>
          <p:cNvPr id="3" name="Content Placeholder 2"/>
          <p:cNvSpPr>
            <a:spLocks noGrp="1"/>
          </p:cNvSpPr>
          <p:nvPr>
            <p:ph idx="1"/>
          </p:nvPr>
        </p:nvSpPr>
        <p:spPr>
          <a:xfrm>
            <a:off x="685800" y="990600"/>
            <a:ext cx="7772400" cy="5638800"/>
          </a:xfrm>
        </p:spPr>
        <p:txBody>
          <a:bodyPr/>
          <a:lstStyle/>
          <a:p>
            <a:r>
              <a:rPr lang="en-US" dirty="0"/>
              <a:t>The hierarchical system of watersheds and basins </a:t>
            </a:r>
          </a:p>
          <a:p>
            <a:r>
              <a:rPr lang="en-US" dirty="0" smtClean="0"/>
              <a:t>Where </a:t>
            </a:r>
            <a:r>
              <a:rPr lang="en-US" dirty="0"/>
              <a:t>to obtain </a:t>
            </a:r>
            <a:r>
              <a:rPr lang="en-US" dirty="0" smtClean="0"/>
              <a:t>data and maps</a:t>
            </a:r>
          </a:p>
          <a:p>
            <a:pPr marL="342900" lvl="1" indent="-342900">
              <a:buFontTx/>
              <a:buChar char="•"/>
            </a:pPr>
            <a:r>
              <a:rPr lang="en-US" dirty="0" smtClean="0"/>
              <a:t>National/State/Global Data repositories</a:t>
            </a:r>
          </a:p>
          <a:p>
            <a:pPr lvl="1"/>
            <a:r>
              <a:rPr lang="en-US" sz="2400" dirty="0" smtClean="0"/>
              <a:t>Hydrography</a:t>
            </a:r>
            <a:endParaRPr lang="en-US" sz="2400" dirty="0"/>
          </a:p>
          <a:p>
            <a:pPr lvl="1"/>
            <a:r>
              <a:rPr lang="en-US" sz="2400" dirty="0"/>
              <a:t>USGS National Water Information System</a:t>
            </a:r>
          </a:p>
          <a:p>
            <a:pPr lvl="1"/>
            <a:r>
              <a:rPr lang="en-US" sz="2400" dirty="0" smtClean="0"/>
              <a:t>Land </a:t>
            </a:r>
            <a:r>
              <a:rPr lang="en-US" sz="2400" dirty="0"/>
              <a:t>Cover</a:t>
            </a:r>
          </a:p>
          <a:p>
            <a:pPr lvl="1"/>
            <a:r>
              <a:rPr lang="en-US" sz="2400" dirty="0"/>
              <a:t>Elevation</a:t>
            </a:r>
          </a:p>
          <a:p>
            <a:pPr lvl="1"/>
            <a:r>
              <a:rPr lang="en-US" sz="2400" dirty="0" smtClean="0"/>
              <a:t>Soil (</a:t>
            </a:r>
            <a:r>
              <a:rPr lang="en-US" sz="2400" dirty="0" err="1" smtClean="0"/>
              <a:t>Statsgo</a:t>
            </a:r>
            <a:r>
              <a:rPr lang="en-US" sz="2400" dirty="0" smtClean="0"/>
              <a:t>/</a:t>
            </a:r>
            <a:r>
              <a:rPr lang="en-US" sz="2400" dirty="0" err="1" smtClean="0"/>
              <a:t>Surgo</a:t>
            </a:r>
            <a:r>
              <a:rPr lang="en-US" sz="2400" dirty="0" smtClean="0"/>
              <a:t>)</a:t>
            </a:r>
          </a:p>
          <a:p>
            <a:pPr lvl="1"/>
            <a:r>
              <a:rPr lang="en-US" sz="2400" dirty="0" smtClean="0"/>
              <a:t>Weather</a:t>
            </a:r>
          </a:p>
          <a:p>
            <a:r>
              <a:rPr lang="en-US" dirty="0" smtClean="0"/>
              <a:t>Ideas for term projects</a:t>
            </a:r>
            <a:endParaRPr lang="en-US" dirty="0"/>
          </a:p>
          <a:p>
            <a:endParaRPr lang="en-US" dirty="0" smtClean="0"/>
          </a:p>
          <a:p>
            <a:pPr lvl="1"/>
            <a:endParaRPr lang="en-US" dirty="0" smtClean="0"/>
          </a:p>
          <a:p>
            <a:endParaRPr lang="en-US" dirty="0"/>
          </a:p>
        </p:txBody>
      </p:sp>
    </p:spTree>
    <p:extLst>
      <p:ext uri="{BB962C8B-B14F-4D97-AF65-F5344CB8AC3E}">
        <p14:creationId xmlns:p14="http://schemas.microsoft.com/office/powerpoint/2010/main" val="3614826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Grp="1" noChangeAspect="1"/>
          </p:cNvGraphicFramePr>
          <p:nvPr>
            <p:ph idx="1"/>
          </p:nvPr>
        </p:nvGraphicFramePr>
        <p:xfrm>
          <a:off x="685800" y="0"/>
          <a:ext cx="7848600" cy="6526213"/>
        </p:xfrm>
        <a:graphic>
          <a:graphicData uri="http://schemas.openxmlformats.org/presentationml/2006/ole">
            <mc:AlternateContent xmlns:mc="http://schemas.openxmlformats.org/markup-compatibility/2006">
              <mc:Choice xmlns:v="urn:schemas-microsoft-com:vml" Requires="v">
                <p:oleObj spid="_x0000_s3154" name="Bitmap Image" r:id="rId3" imgW="5990476" imgH="4982270" progId="Paint.Picture">
                  <p:embed/>
                </p:oleObj>
              </mc:Choice>
              <mc:Fallback>
                <p:oleObj name="Bitmap Image" r:id="rId3" imgW="5990476" imgH="4982270"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7848600" cy="652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7"/>
          <p:cNvSpPr>
            <a:spLocks noChangeArrowheads="1"/>
          </p:cNvSpPr>
          <p:nvPr/>
        </p:nvSpPr>
        <p:spPr bwMode="auto">
          <a:xfrm>
            <a:off x="1905000" y="1524000"/>
            <a:ext cx="2763838" cy="457200"/>
          </a:xfrm>
          <a:prstGeom prst="rect">
            <a:avLst/>
          </a:prstGeom>
          <a:solidFill>
            <a:schemeClr val="bg1"/>
          </a:solidFill>
          <a:ln w="9525">
            <a:noFill/>
            <a:miter lim="800000"/>
            <a:headEnd/>
            <a:tailEnd/>
          </a:ln>
        </p:spPr>
        <p:txBody>
          <a:bodyPr wrap="none" anchor="ctr">
            <a:spAutoFit/>
          </a:bodyPr>
          <a:lstStyle/>
          <a:p>
            <a:r>
              <a:rPr lang="en-US" dirty="0"/>
              <a:t>http://srtm.usgs.gov/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HydroSheds</a:t>
            </a:r>
            <a:r>
              <a:rPr lang="en-US" dirty="0" smtClean="0"/>
              <a:t> derived from SRTM</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147520" y="1981200"/>
            <a:ext cx="8996480" cy="3733800"/>
          </a:xfrm>
          <a:prstGeom prst="rect">
            <a:avLst/>
          </a:prstGeom>
          <a:noFill/>
          <a:ln w="9525">
            <a:noFill/>
            <a:miter lim="800000"/>
            <a:headEnd/>
            <a:tailEnd/>
          </a:ln>
        </p:spPr>
      </p:pic>
      <p:sp>
        <p:nvSpPr>
          <p:cNvPr id="4" name="Rectangle 3"/>
          <p:cNvSpPr/>
          <p:nvPr/>
        </p:nvSpPr>
        <p:spPr>
          <a:xfrm>
            <a:off x="2667000" y="5867400"/>
            <a:ext cx="4010393" cy="461665"/>
          </a:xfrm>
          <a:prstGeom prst="rect">
            <a:avLst/>
          </a:prstGeom>
        </p:spPr>
        <p:txBody>
          <a:bodyPr wrap="none">
            <a:spAutoFit/>
          </a:bodyPr>
          <a:lstStyle/>
          <a:p>
            <a:r>
              <a:rPr lang="en-US" i="1" dirty="0" smtClean="0">
                <a:hlinkClick r:id="rId3"/>
              </a:rPr>
              <a:t>http://hydrosheds.cr.usgs.gov/</a:t>
            </a:r>
            <a:r>
              <a:rPr lang="en-US" i="1" dirty="0" smtClean="0"/>
              <a:t>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371600" y="190370"/>
            <a:ext cx="6477000" cy="65543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solidFill>
                  <a:srgbClr val="FF3300"/>
                </a:solidFill>
              </a:rPr>
              <a:t>GTOPO30</a:t>
            </a:r>
            <a:r>
              <a:rPr lang="en-US" smtClean="0"/>
              <a:t> - 1 km Digital Elevation Model of the Earth</a:t>
            </a:r>
          </a:p>
        </p:txBody>
      </p:sp>
      <p:pic>
        <p:nvPicPr>
          <p:cNvPr id="45059" name="Picture 3" descr="gtopo30"/>
          <p:cNvPicPr>
            <a:picLocks noChangeAspect="1" noChangeArrowheads="1"/>
          </p:cNvPicPr>
          <p:nvPr/>
        </p:nvPicPr>
        <p:blipFill>
          <a:blip r:embed="rId2" cstate="print"/>
          <a:srcRect/>
          <a:stretch>
            <a:fillRect/>
          </a:stretch>
        </p:blipFill>
        <p:spPr bwMode="auto">
          <a:xfrm>
            <a:off x="609600" y="2057400"/>
            <a:ext cx="7848600" cy="4170363"/>
          </a:xfrm>
          <a:prstGeom prst="rect">
            <a:avLst/>
          </a:prstGeom>
          <a:noFill/>
          <a:ln w="9525">
            <a:noFill/>
            <a:miter lim="800000"/>
            <a:headEnd/>
            <a:tailEnd/>
          </a:ln>
        </p:spPr>
      </p:pic>
      <p:sp>
        <p:nvSpPr>
          <p:cNvPr id="45060" name="Rectangle 4"/>
          <p:cNvSpPr>
            <a:spLocks noChangeArrowheads="1"/>
          </p:cNvSpPr>
          <p:nvPr/>
        </p:nvSpPr>
        <p:spPr bwMode="auto">
          <a:xfrm>
            <a:off x="762000" y="6096000"/>
            <a:ext cx="7848600" cy="400110"/>
          </a:xfrm>
          <a:prstGeom prst="rect">
            <a:avLst/>
          </a:prstGeom>
          <a:noFill/>
          <a:ln w="9525">
            <a:noFill/>
            <a:miter lim="800000"/>
            <a:headEnd/>
            <a:tailEnd/>
          </a:ln>
        </p:spPr>
        <p:txBody>
          <a:bodyPr wrap="square">
            <a:spAutoFit/>
          </a:bodyPr>
          <a:lstStyle/>
          <a:p>
            <a:pPr algn="ctr"/>
            <a:r>
              <a:rPr lang="en-US" sz="2000" u="sng" dirty="0">
                <a:hlinkClick r:id="rId3"/>
              </a:rPr>
              <a:t>https://lta.cr.usgs.gov/GTOPO30</a:t>
            </a:r>
            <a:r>
              <a:rPr lang="en-US" sz="2000" dirty="0"/>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smtClean="0">
                <a:solidFill>
                  <a:srgbClr val="FF3300"/>
                </a:solidFill>
              </a:rPr>
              <a:t>Drainage</a:t>
            </a:r>
            <a:r>
              <a:rPr lang="en-US" smtClean="0"/>
              <a:t> in North America</a:t>
            </a:r>
          </a:p>
        </p:txBody>
      </p:sp>
      <p:pic>
        <p:nvPicPr>
          <p:cNvPr id="46083" name="Picture 3" descr="nastream"/>
          <p:cNvPicPr>
            <a:picLocks noChangeAspect="1" noChangeArrowheads="1"/>
          </p:cNvPicPr>
          <p:nvPr/>
        </p:nvPicPr>
        <p:blipFill>
          <a:blip r:embed="rId2" cstate="print"/>
          <a:srcRect/>
          <a:stretch>
            <a:fillRect/>
          </a:stretch>
        </p:blipFill>
        <p:spPr bwMode="auto">
          <a:xfrm>
            <a:off x="2286000" y="1524000"/>
            <a:ext cx="4375150" cy="4445000"/>
          </a:xfrm>
          <a:prstGeom prst="rect">
            <a:avLst/>
          </a:prstGeom>
          <a:noFill/>
          <a:ln w="9525">
            <a:noFill/>
            <a:miter lim="800000"/>
            <a:headEnd/>
            <a:tailEnd/>
          </a:ln>
        </p:spPr>
      </p:pic>
      <p:sp>
        <p:nvSpPr>
          <p:cNvPr id="46084" name="Text Box 5"/>
          <p:cNvSpPr txBox="1">
            <a:spLocks noChangeArrowheads="1"/>
          </p:cNvSpPr>
          <p:nvPr/>
        </p:nvSpPr>
        <p:spPr bwMode="auto">
          <a:xfrm>
            <a:off x="6384925" y="2098675"/>
            <a:ext cx="1766888" cy="1917700"/>
          </a:xfrm>
          <a:prstGeom prst="rect">
            <a:avLst/>
          </a:prstGeom>
          <a:noFill/>
          <a:ln w="9525">
            <a:noFill/>
            <a:miter lim="800000"/>
            <a:headEnd/>
            <a:tailEnd/>
          </a:ln>
        </p:spPr>
        <p:txBody>
          <a:bodyPr wrap="none">
            <a:spAutoFit/>
          </a:bodyPr>
          <a:lstStyle/>
          <a:p>
            <a:r>
              <a:rPr lang="en-US"/>
              <a:t>Hydro1K is</a:t>
            </a:r>
          </a:p>
          <a:p>
            <a:r>
              <a:rPr lang="en-US"/>
              <a:t>derived from</a:t>
            </a:r>
          </a:p>
          <a:p>
            <a:r>
              <a:rPr lang="en-US"/>
              <a:t>GTOPO30</a:t>
            </a:r>
          </a:p>
          <a:p>
            <a:r>
              <a:rPr lang="en-US"/>
              <a:t>using raster </a:t>
            </a:r>
          </a:p>
          <a:p>
            <a:r>
              <a:rPr lang="en-US"/>
              <a:t>GIS analysis</a:t>
            </a:r>
          </a:p>
        </p:txBody>
      </p:sp>
      <p:sp>
        <p:nvSpPr>
          <p:cNvPr id="46085" name="Rectangle 5"/>
          <p:cNvSpPr>
            <a:spLocks noChangeArrowheads="1"/>
          </p:cNvSpPr>
          <p:nvPr/>
        </p:nvSpPr>
        <p:spPr bwMode="auto">
          <a:xfrm>
            <a:off x="533400" y="6019800"/>
            <a:ext cx="8382000" cy="400110"/>
          </a:xfrm>
          <a:prstGeom prst="rect">
            <a:avLst/>
          </a:prstGeom>
          <a:noFill/>
          <a:ln w="9525">
            <a:noFill/>
            <a:miter lim="800000"/>
            <a:headEnd/>
            <a:tailEnd/>
          </a:ln>
        </p:spPr>
        <p:txBody>
          <a:bodyPr wrap="square">
            <a:spAutoFit/>
          </a:bodyPr>
          <a:lstStyle/>
          <a:p>
            <a:pPr algn="ctr"/>
            <a:r>
              <a:rPr lang="en-US" sz="2000" u="sng" dirty="0">
                <a:hlinkClick r:id="rId3"/>
              </a:rPr>
              <a:t>https://lta.cr.usgs.gov/HYDRO1K</a:t>
            </a:r>
            <a:r>
              <a:rPr lang="en-US" sz="2000" dirty="0"/>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609600"/>
            <a:ext cx="7772400" cy="1470025"/>
          </a:xfrm>
        </p:spPr>
        <p:txBody>
          <a:bodyPr/>
          <a:lstStyle/>
          <a:p>
            <a:r>
              <a:rPr lang="en-US" dirty="0" smtClean="0"/>
              <a:t>Soil Data</a:t>
            </a:r>
            <a:endParaRPr lang="en-US" dirty="0"/>
          </a:p>
        </p:txBody>
      </p:sp>
      <p:sp>
        <p:nvSpPr>
          <p:cNvPr id="5" name="Subtitle 4"/>
          <p:cNvSpPr>
            <a:spLocks noGrp="1"/>
          </p:cNvSpPr>
          <p:nvPr>
            <p:ph type="subTitle" idx="1"/>
          </p:nvPr>
        </p:nvSpPr>
        <p:spPr>
          <a:xfrm>
            <a:off x="152400" y="1828800"/>
            <a:ext cx="8839200" cy="1752600"/>
          </a:xfrm>
        </p:spPr>
        <p:txBody>
          <a:bodyPr/>
          <a:lstStyle/>
          <a:p>
            <a:pPr marL="457200" indent="-457200" algn="l">
              <a:buFont typeface="Arial" pitchFamily="34" charset="0"/>
              <a:buChar char="•"/>
            </a:pPr>
            <a:r>
              <a:rPr lang="en-US" sz="2800" dirty="0"/>
              <a:t>Natural Resources Conservation Service (</a:t>
            </a:r>
            <a:r>
              <a:rPr lang="en-US" sz="2800" dirty="0" smtClean="0"/>
              <a:t>NRCS)</a:t>
            </a:r>
          </a:p>
          <a:p>
            <a:pPr marL="457200" indent="-457200" algn="l">
              <a:buFont typeface="Arial" pitchFamily="34" charset="0"/>
              <a:buChar char="•"/>
            </a:pPr>
            <a:r>
              <a:rPr lang="en-US" sz="2800" dirty="0" smtClean="0"/>
              <a:t>State Soil Geographic Database-STATSGO</a:t>
            </a:r>
          </a:p>
          <a:p>
            <a:pPr marL="457200" indent="-457200" algn="l">
              <a:buFont typeface="Arial" pitchFamily="34" charset="0"/>
              <a:buChar char="•"/>
            </a:pPr>
            <a:r>
              <a:rPr lang="en-US" sz="2800" dirty="0" smtClean="0"/>
              <a:t>Soil </a:t>
            </a:r>
            <a:r>
              <a:rPr lang="en-US" sz="2800" dirty="0"/>
              <a:t>Survey Geographic </a:t>
            </a:r>
            <a:r>
              <a:rPr lang="en-US" sz="2800" dirty="0" smtClean="0"/>
              <a:t>Database- SSURGO</a:t>
            </a:r>
            <a:endParaRPr lang="en-US" sz="2800" dirty="0"/>
          </a:p>
          <a:p>
            <a:pPr algn="l"/>
            <a:endParaRPr lang="en-US" sz="2800" dirty="0"/>
          </a:p>
        </p:txBody>
      </p:sp>
      <p:sp>
        <p:nvSpPr>
          <p:cNvPr id="6" name="Rectangle 5"/>
          <p:cNvSpPr/>
          <p:nvPr/>
        </p:nvSpPr>
        <p:spPr>
          <a:xfrm>
            <a:off x="381000" y="3819828"/>
            <a:ext cx="8763000" cy="1200329"/>
          </a:xfrm>
          <a:prstGeom prst="rect">
            <a:avLst/>
          </a:prstGeom>
        </p:spPr>
        <p:txBody>
          <a:bodyPr wrap="square">
            <a:spAutoFit/>
          </a:bodyPr>
          <a:lstStyle/>
          <a:p>
            <a:r>
              <a:rPr lang="en-US" dirty="0">
                <a:hlinkClick r:id="rId2"/>
              </a:rPr>
              <a:t>http://</a:t>
            </a:r>
            <a:r>
              <a:rPr lang="en-US" dirty="0" smtClean="0">
                <a:hlinkClick r:id="rId2"/>
              </a:rPr>
              <a:t>www.nrcs.usda.gov/wps/portal/nrcs/site/soils/home/</a:t>
            </a:r>
            <a:r>
              <a:rPr lang="en-US" dirty="0" smtClean="0"/>
              <a:t>    </a:t>
            </a:r>
            <a:endParaRPr lang="en-US" dirty="0"/>
          </a:p>
          <a:p>
            <a:r>
              <a:rPr lang="en-US" dirty="0">
                <a:hlinkClick r:id="rId3"/>
              </a:rPr>
              <a:t>http://</a:t>
            </a:r>
            <a:r>
              <a:rPr lang="en-US" dirty="0" smtClean="0">
                <a:hlinkClick r:id="rId3"/>
              </a:rPr>
              <a:t>websoilsurvey.sc.egov.usda.gov/App/WebSoilSurvey.aspx</a:t>
            </a:r>
            <a:endParaRPr lang="en-US" dirty="0" smtClean="0"/>
          </a:p>
          <a:p>
            <a:r>
              <a:rPr lang="en-US" dirty="0" smtClean="0">
                <a:hlinkClick r:id="rId4"/>
              </a:rPr>
              <a:t>http</a:t>
            </a:r>
            <a:r>
              <a:rPr lang="en-US" dirty="0">
                <a:hlinkClick r:id="rId4"/>
              </a:rPr>
              <a:t>://datagateway.nrcs.usda.gov</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649959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statsgo1"/>
          <p:cNvPicPr>
            <a:picLocks noChangeAspect="1" noChangeArrowheads="1"/>
          </p:cNvPicPr>
          <p:nvPr/>
        </p:nvPicPr>
        <p:blipFill>
          <a:blip r:embed="rId2" cstate="print"/>
          <a:srcRect/>
          <a:stretch>
            <a:fillRect/>
          </a:stretch>
        </p:blipFill>
        <p:spPr bwMode="auto">
          <a:xfrm>
            <a:off x="1143000" y="69280"/>
            <a:ext cx="6865938" cy="1320800"/>
          </a:xfrm>
          <a:prstGeom prst="rect">
            <a:avLst/>
          </a:prstGeom>
          <a:noFill/>
          <a:ln w="9525">
            <a:noFill/>
            <a:miter lim="800000"/>
            <a:headEnd/>
            <a:tailEnd/>
          </a:ln>
        </p:spPr>
      </p:pic>
      <p:sp>
        <p:nvSpPr>
          <p:cNvPr id="31750" name="Text Box 6"/>
          <p:cNvSpPr txBox="1">
            <a:spLocks noChangeArrowheads="1"/>
          </p:cNvSpPr>
          <p:nvPr/>
        </p:nvSpPr>
        <p:spPr bwMode="auto">
          <a:xfrm>
            <a:off x="381000" y="983680"/>
            <a:ext cx="4243388" cy="457200"/>
          </a:xfrm>
          <a:prstGeom prst="rect">
            <a:avLst/>
          </a:prstGeom>
          <a:noFill/>
          <a:ln w="9525">
            <a:noFill/>
            <a:miter lim="800000"/>
            <a:headEnd/>
            <a:tailEnd/>
          </a:ln>
        </p:spPr>
        <p:txBody>
          <a:bodyPr wrap="none">
            <a:spAutoFit/>
          </a:bodyPr>
          <a:lstStyle/>
          <a:p>
            <a:r>
              <a:rPr lang="en-US" dirty="0"/>
              <a:t>1:250,000 Scale Soil Information</a:t>
            </a:r>
          </a:p>
        </p:txBody>
      </p:sp>
      <p:pic>
        <p:nvPicPr>
          <p:cNvPr id="3" name="Picture 2"/>
          <p:cNvPicPr>
            <a:picLocks noChangeAspect="1"/>
          </p:cNvPicPr>
          <p:nvPr/>
        </p:nvPicPr>
        <p:blipFill>
          <a:blip r:embed="rId3"/>
          <a:stretch>
            <a:fillRect/>
          </a:stretch>
        </p:blipFill>
        <p:spPr>
          <a:xfrm>
            <a:off x="1200783" y="1440880"/>
            <a:ext cx="6847210" cy="5029200"/>
          </a:xfrm>
          <a:prstGeom prst="rect">
            <a:avLst/>
          </a:prstGeom>
        </p:spPr>
      </p:pic>
      <p:sp>
        <p:nvSpPr>
          <p:cNvPr id="4" name="Rectangle 3"/>
          <p:cNvSpPr/>
          <p:nvPr/>
        </p:nvSpPr>
        <p:spPr>
          <a:xfrm>
            <a:off x="2289662" y="6396335"/>
            <a:ext cx="4364528" cy="461665"/>
          </a:xfrm>
          <a:prstGeom prst="rect">
            <a:avLst/>
          </a:prstGeom>
        </p:spPr>
        <p:txBody>
          <a:bodyPr wrap="none">
            <a:spAutoFit/>
          </a:bodyPr>
          <a:lstStyle/>
          <a:p>
            <a:r>
              <a:rPr lang="en-US" dirty="0">
                <a:hlinkClick r:id="rId4"/>
              </a:rPr>
              <a:t>http://datagateway.nrcs.usda.gov</a:t>
            </a:r>
            <a:r>
              <a:rPr lang="en-US" dirty="0" smtClean="0">
                <a:hlinkClick r:id="rId4"/>
              </a:rPr>
              <a:t>/</a:t>
            </a:r>
            <a:r>
              <a:rPr lang="en-US" dirty="0" smtClean="0"/>
              <a:t>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Text Box 9"/>
          <p:cNvSpPr txBox="1">
            <a:spLocks noChangeArrowheads="1"/>
          </p:cNvSpPr>
          <p:nvPr/>
        </p:nvSpPr>
        <p:spPr bwMode="auto">
          <a:xfrm>
            <a:off x="117193" y="2285999"/>
            <a:ext cx="2136775" cy="822325"/>
          </a:xfrm>
          <a:prstGeom prst="rect">
            <a:avLst/>
          </a:prstGeom>
          <a:solidFill>
            <a:schemeClr val="bg1"/>
          </a:solidFill>
          <a:ln w="9525">
            <a:noFill/>
            <a:miter lim="800000"/>
            <a:headEnd/>
            <a:tailEnd/>
          </a:ln>
        </p:spPr>
        <p:txBody>
          <a:bodyPr wrap="none">
            <a:spAutoFit/>
          </a:bodyPr>
          <a:lstStyle/>
          <a:p>
            <a:r>
              <a:rPr lang="en-US" dirty="0"/>
              <a:t>1:24,000 scale</a:t>
            </a:r>
          </a:p>
          <a:p>
            <a:r>
              <a:rPr lang="en-US" dirty="0"/>
              <a:t>soil information</a:t>
            </a:r>
          </a:p>
        </p:txBody>
      </p:sp>
      <p:sp>
        <p:nvSpPr>
          <p:cNvPr id="33798" name="Text Box 4"/>
          <p:cNvSpPr txBox="1">
            <a:spLocks noChangeArrowheads="1"/>
          </p:cNvSpPr>
          <p:nvPr/>
        </p:nvSpPr>
        <p:spPr bwMode="auto">
          <a:xfrm>
            <a:off x="0" y="762000"/>
            <a:ext cx="2371162" cy="1200329"/>
          </a:xfrm>
          <a:prstGeom prst="rect">
            <a:avLst/>
          </a:prstGeom>
          <a:solidFill>
            <a:schemeClr val="bg1"/>
          </a:solidFill>
          <a:ln w="9525">
            <a:noFill/>
            <a:miter lim="800000"/>
            <a:headEnd/>
            <a:tailEnd/>
          </a:ln>
        </p:spPr>
        <p:txBody>
          <a:bodyPr wrap="none">
            <a:spAutoFit/>
          </a:bodyPr>
          <a:lstStyle/>
          <a:p>
            <a:r>
              <a:rPr lang="en-US" dirty="0"/>
              <a:t>SSURGO:</a:t>
            </a:r>
          </a:p>
          <a:p>
            <a:r>
              <a:rPr lang="en-US" dirty="0"/>
              <a:t>County Level </a:t>
            </a:r>
          </a:p>
          <a:p>
            <a:r>
              <a:rPr lang="en-US" dirty="0"/>
              <a:t>Digital Soil Maps</a:t>
            </a:r>
          </a:p>
        </p:txBody>
      </p:sp>
      <p:sp>
        <p:nvSpPr>
          <p:cNvPr id="3" name="Rectangle 2"/>
          <p:cNvSpPr/>
          <p:nvPr/>
        </p:nvSpPr>
        <p:spPr>
          <a:xfrm>
            <a:off x="-23695" y="6243925"/>
            <a:ext cx="9153181" cy="400110"/>
          </a:xfrm>
          <a:prstGeom prst="rect">
            <a:avLst/>
          </a:prstGeom>
        </p:spPr>
        <p:txBody>
          <a:bodyPr wrap="square">
            <a:spAutoFit/>
          </a:bodyPr>
          <a:lstStyle/>
          <a:p>
            <a:pPr algn="ctr"/>
            <a:r>
              <a:rPr lang="en-US" sz="2000" dirty="0">
                <a:hlinkClick r:id="rId2"/>
              </a:rPr>
              <a:t>http://</a:t>
            </a:r>
            <a:r>
              <a:rPr lang="en-US" sz="2000" dirty="0" smtClean="0">
                <a:hlinkClick r:id="rId2"/>
              </a:rPr>
              <a:t>websoilsurvey.nrcs.usda.gov/DataAvailability/SoilDataAvailabilityMap.pdf</a:t>
            </a:r>
            <a:r>
              <a:rPr lang="en-US" sz="2000" dirty="0" smtClean="0"/>
              <a:t> </a:t>
            </a:r>
            <a:endParaRPr lang="en-US" sz="2000" dirty="0"/>
          </a:p>
        </p:txBody>
      </p:sp>
      <p:pic>
        <p:nvPicPr>
          <p:cNvPr id="4" name="Picture 3"/>
          <p:cNvPicPr>
            <a:picLocks noChangeAspect="1"/>
          </p:cNvPicPr>
          <p:nvPr/>
        </p:nvPicPr>
        <p:blipFill>
          <a:blip r:embed="rId3"/>
          <a:stretch>
            <a:fillRect/>
          </a:stretch>
        </p:blipFill>
        <p:spPr>
          <a:xfrm>
            <a:off x="2295739" y="762000"/>
            <a:ext cx="6833747" cy="515825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Ssurgo for Travis County</a:t>
            </a:r>
          </a:p>
        </p:txBody>
      </p:sp>
      <p:pic>
        <p:nvPicPr>
          <p:cNvPr id="34819" name="Picture 2"/>
          <p:cNvPicPr>
            <a:picLocks noChangeAspect="1" noChangeArrowheads="1"/>
          </p:cNvPicPr>
          <p:nvPr/>
        </p:nvPicPr>
        <p:blipFill>
          <a:blip r:embed="rId2" cstate="print"/>
          <a:srcRect/>
          <a:stretch>
            <a:fillRect/>
          </a:stretch>
        </p:blipFill>
        <p:spPr bwMode="auto">
          <a:xfrm>
            <a:off x="304800" y="2590800"/>
            <a:ext cx="3087688" cy="2895600"/>
          </a:xfrm>
          <a:prstGeom prst="rect">
            <a:avLst/>
          </a:prstGeom>
          <a:noFill/>
          <a:ln w="9525">
            <a:noFill/>
            <a:miter lim="800000"/>
            <a:headEnd/>
            <a:tailEnd/>
          </a:ln>
        </p:spPr>
      </p:pic>
      <p:pic>
        <p:nvPicPr>
          <p:cNvPr id="34820" name="Picture 3"/>
          <p:cNvPicPr>
            <a:picLocks noChangeAspect="1" noChangeArrowheads="1"/>
          </p:cNvPicPr>
          <p:nvPr/>
        </p:nvPicPr>
        <p:blipFill>
          <a:blip r:embed="rId3" cstate="print"/>
          <a:srcRect/>
          <a:stretch>
            <a:fillRect/>
          </a:stretch>
        </p:blipFill>
        <p:spPr bwMode="auto">
          <a:xfrm>
            <a:off x="3886200" y="2057400"/>
            <a:ext cx="4979988" cy="4200525"/>
          </a:xfrm>
          <a:prstGeom prst="rect">
            <a:avLst/>
          </a:prstGeom>
          <a:noFill/>
          <a:ln w="9525">
            <a:noFill/>
            <a:miter lim="800000"/>
            <a:headEnd/>
            <a:tailEnd/>
          </a:ln>
        </p:spPr>
      </p:pic>
      <p:cxnSp>
        <p:nvCxnSpPr>
          <p:cNvPr id="6" name="Straight Connector 5"/>
          <p:cNvCxnSpPr/>
          <p:nvPr/>
        </p:nvCxnSpPr>
        <p:spPr>
          <a:xfrm flipV="1">
            <a:off x="2286000" y="2133600"/>
            <a:ext cx="243840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362200" y="4343400"/>
            <a:ext cx="43434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34823" name="TextBox 8"/>
          <p:cNvSpPr txBox="1">
            <a:spLocks noChangeArrowheads="1"/>
          </p:cNvSpPr>
          <p:nvPr/>
        </p:nvSpPr>
        <p:spPr bwMode="auto">
          <a:xfrm>
            <a:off x="381000" y="5867400"/>
            <a:ext cx="5943600" cy="830263"/>
          </a:xfrm>
          <a:prstGeom prst="rect">
            <a:avLst/>
          </a:prstGeom>
          <a:noFill/>
          <a:ln w="9525">
            <a:noFill/>
            <a:miter lim="800000"/>
            <a:headEnd/>
            <a:tailEnd/>
          </a:ln>
        </p:spPr>
        <p:txBody>
          <a:bodyPr>
            <a:spAutoFit/>
          </a:bodyPr>
          <a:lstStyle/>
          <a:p>
            <a:pPr algn="ctr"/>
            <a:r>
              <a:rPr lang="en-US" dirty="0"/>
              <a:t>103 soil map units described by 7530 polygons of average area  35.37 ha (87 acres)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2140"/>
          <a:stretch/>
        </p:blipFill>
        <p:spPr>
          <a:xfrm>
            <a:off x="0" y="0"/>
            <a:ext cx="9144000" cy="6879771"/>
          </a:xfrm>
          <a:prstGeom prst="rect">
            <a:avLst/>
          </a:prstGeom>
        </p:spPr>
      </p:pic>
      <p:sp>
        <p:nvSpPr>
          <p:cNvPr id="4" name="Rectangle 5"/>
          <p:cNvSpPr>
            <a:spLocks noChangeArrowheads="1"/>
          </p:cNvSpPr>
          <p:nvPr/>
        </p:nvSpPr>
        <p:spPr bwMode="auto">
          <a:xfrm>
            <a:off x="3581400" y="6248400"/>
            <a:ext cx="3437801" cy="461665"/>
          </a:xfrm>
          <a:prstGeom prst="rect">
            <a:avLst/>
          </a:prstGeom>
          <a:solidFill>
            <a:schemeClr val="bg1"/>
          </a:solidFill>
          <a:ln w="9525">
            <a:noFill/>
            <a:miter lim="800000"/>
            <a:headEnd/>
            <a:tailEnd/>
          </a:ln>
        </p:spPr>
        <p:txBody>
          <a:bodyPr wrap="none">
            <a:spAutoFit/>
          </a:bodyPr>
          <a:lstStyle/>
          <a:p>
            <a:r>
              <a:rPr lang="en-US" dirty="0">
                <a:solidFill>
                  <a:schemeClr val="accent2"/>
                </a:solidFill>
                <a:hlinkClick r:id="rId3"/>
              </a:rPr>
              <a:t>http://landcover.usgs.gov</a:t>
            </a:r>
            <a:r>
              <a:rPr lang="en-US" dirty="0" smtClean="0">
                <a:solidFill>
                  <a:schemeClr val="accent2"/>
                </a:solidFill>
                <a:hlinkClick r:id="rId3"/>
              </a:rPr>
              <a:t>/</a:t>
            </a:r>
            <a:r>
              <a:rPr lang="en-US" dirty="0" smtClean="0">
                <a:solidFill>
                  <a:schemeClr val="accent2"/>
                </a:solidFill>
              </a:rPr>
              <a:t> </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87818" y="2057400"/>
            <a:ext cx="3429000" cy="4616648"/>
          </a:xfrm>
          <a:prstGeom prst="rect">
            <a:avLst/>
          </a:prstGeom>
        </p:spPr>
        <p:txBody>
          <a:bodyPr wrap="square">
            <a:spAutoFit/>
          </a:bodyPr>
          <a:lstStyle/>
          <a:p>
            <a:r>
              <a:rPr lang="en-US" sz="1400" dirty="0">
                <a:hlinkClick r:id="rId2"/>
              </a:rPr>
              <a:t>Region 01</a:t>
            </a:r>
            <a:r>
              <a:rPr lang="en-US" sz="1400" dirty="0"/>
              <a:t> New England</a:t>
            </a:r>
            <a:br>
              <a:rPr lang="en-US" sz="1400" dirty="0"/>
            </a:br>
            <a:r>
              <a:rPr lang="en-US" sz="1400" dirty="0">
                <a:hlinkClick r:id="rId2"/>
              </a:rPr>
              <a:t>Region 02</a:t>
            </a:r>
            <a:r>
              <a:rPr lang="en-US" sz="1400" dirty="0"/>
              <a:t> Mid-Atlantic</a:t>
            </a:r>
            <a:br>
              <a:rPr lang="en-US" sz="1400" dirty="0"/>
            </a:br>
            <a:r>
              <a:rPr lang="en-US" sz="1400" dirty="0">
                <a:hlinkClick r:id="rId2"/>
              </a:rPr>
              <a:t>Region 03</a:t>
            </a:r>
            <a:r>
              <a:rPr lang="en-US" sz="1400" dirty="0"/>
              <a:t> South Atlantic-Gulf</a:t>
            </a:r>
            <a:br>
              <a:rPr lang="en-US" sz="1400" dirty="0"/>
            </a:br>
            <a:r>
              <a:rPr lang="en-US" sz="1400" dirty="0">
                <a:hlinkClick r:id="rId2"/>
              </a:rPr>
              <a:t>Region 04</a:t>
            </a:r>
            <a:r>
              <a:rPr lang="en-US" sz="1400" dirty="0"/>
              <a:t> Great Lakes</a:t>
            </a:r>
            <a:br>
              <a:rPr lang="en-US" sz="1400" dirty="0"/>
            </a:br>
            <a:r>
              <a:rPr lang="en-US" sz="1400" dirty="0">
                <a:hlinkClick r:id="rId2"/>
              </a:rPr>
              <a:t>Region 05</a:t>
            </a:r>
            <a:r>
              <a:rPr lang="en-US" sz="1400" dirty="0"/>
              <a:t> Ohio</a:t>
            </a:r>
            <a:br>
              <a:rPr lang="en-US" sz="1400" dirty="0"/>
            </a:br>
            <a:r>
              <a:rPr lang="en-US" sz="1400" dirty="0">
                <a:hlinkClick r:id="rId2"/>
              </a:rPr>
              <a:t>Region 06</a:t>
            </a:r>
            <a:r>
              <a:rPr lang="en-US" sz="1400" dirty="0"/>
              <a:t> Tennessee</a:t>
            </a:r>
            <a:br>
              <a:rPr lang="en-US" sz="1400" dirty="0"/>
            </a:br>
            <a:r>
              <a:rPr lang="en-US" sz="1400" dirty="0">
                <a:hlinkClick r:id="rId2"/>
              </a:rPr>
              <a:t>Region 07</a:t>
            </a:r>
            <a:r>
              <a:rPr lang="en-US" sz="1400" dirty="0"/>
              <a:t> Upper Mississippi</a:t>
            </a:r>
            <a:br>
              <a:rPr lang="en-US" sz="1400" dirty="0"/>
            </a:br>
            <a:r>
              <a:rPr lang="en-US" sz="1400" dirty="0">
                <a:hlinkClick r:id="rId2"/>
              </a:rPr>
              <a:t>Region 08</a:t>
            </a:r>
            <a:r>
              <a:rPr lang="en-US" sz="1400" dirty="0"/>
              <a:t> Lower Mississippi</a:t>
            </a:r>
            <a:br>
              <a:rPr lang="en-US" sz="1400" dirty="0"/>
            </a:br>
            <a:r>
              <a:rPr lang="en-US" sz="1400" dirty="0">
                <a:hlinkClick r:id="rId2"/>
              </a:rPr>
              <a:t>Region 09</a:t>
            </a:r>
            <a:r>
              <a:rPr lang="en-US" sz="1400" dirty="0"/>
              <a:t> Souris-Red-Rainy</a:t>
            </a:r>
            <a:br>
              <a:rPr lang="en-US" sz="1400" dirty="0"/>
            </a:br>
            <a:r>
              <a:rPr lang="en-US" sz="1400" dirty="0">
                <a:hlinkClick r:id="rId2"/>
              </a:rPr>
              <a:t>Region 10</a:t>
            </a:r>
            <a:r>
              <a:rPr lang="en-US" sz="1400" dirty="0"/>
              <a:t> Missouri</a:t>
            </a:r>
            <a:br>
              <a:rPr lang="en-US" sz="1400" dirty="0"/>
            </a:br>
            <a:r>
              <a:rPr lang="en-US" sz="1400" dirty="0">
                <a:hlinkClick r:id="rId2"/>
              </a:rPr>
              <a:t>Region 11</a:t>
            </a:r>
            <a:r>
              <a:rPr lang="en-US" sz="1400" dirty="0"/>
              <a:t> Arkansas-White-Red</a:t>
            </a:r>
            <a:br>
              <a:rPr lang="en-US" sz="1400" dirty="0"/>
            </a:br>
            <a:r>
              <a:rPr lang="en-US" sz="1400" dirty="0">
                <a:hlinkClick r:id="rId2"/>
              </a:rPr>
              <a:t>Region 12</a:t>
            </a:r>
            <a:r>
              <a:rPr lang="en-US" sz="1400" dirty="0"/>
              <a:t> Texas-Gulf</a:t>
            </a:r>
            <a:br>
              <a:rPr lang="en-US" sz="1400" dirty="0"/>
            </a:br>
            <a:r>
              <a:rPr lang="en-US" sz="1400" dirty="0">
                <a:hlinkClick r:id="rId2"/>
              </a:rPr>
              <a:t>Region 13</a:t>
            </a:r>
            <a:r>
              <a:rPr lang="en-US" sz="1400" dirty="0"/>
              <a:t> Rio Grande</a:t>
            </a:r>
            <a:br>
              <a:rPr lang="en-US" sz="1400" dirty="0"/>
            </a:br>
            <a:r>
              <a:rPr lang="en-US" sz="1400" dirty="0">
                <a:hlinkClick r:id="rId2"/>
              </a:rPr>
              <a:t>Region 14</a:t>
            </a:r>
            <a:r>
              <a:rPr lang="en-US" sz="1400" dirty="0"/>
              <a:t> Upper Colorado</a:t>
            </a:r>
            <a:br>
              <a:rPr lang="en-US" sz="1400" dirty="0"/>
            </a:br>
            <a:r>
              <a:rPr lang="en-US" sz="1400" dirty="0">
                <a:hlinkClick r:id="rId2"/>
              </a:rPr>
              <a:t>Region 15</a:t>
            </a:r>
            <a:r>
              <a:rPr lang="en-US" sz="1400" dirty="0"/>
              <a:t> Lower Colorado</a:t>
            </a:r>
            <a:br>
              <a:rPr lang="en-US" sz="1400" dirty="0"/>
            </a:br>
            <a:r>
              <a:rPr lang="en-US" sz="1400" dirty="0">
                <a:hlinkClick r:id="rId2"/>
              </a:rPr>
              <a:t>Region 16</a:t>
            </a:r>
            <a:r>
              <a:rPr lang="en-US" sz="1400" dirty="0"/>
              <a:t> Great Basin</a:t>
            </a:r>
            <a:br>
              <a:rPr lang="en-US" sz="1400" dirty="0"/>
            </a:br>
            <a:r>
              <a:rPr lang="en-US" sz="1400" dirty="0">
                <a:hlinkClick r:id="rId2"/>
              </a:rPr>
              <a:t>Region 17</a:t>
            </a:r>
            <a:r>
              <a:rPr lang="en-US" sz="1400" dirty="0"/>
              <a:t> Pacific Northwest</a:t>
            </a:r>
            <a:br>
              <a:rPr lang="en-US" sz="1400" dirty="0"/>
            </a:br>
            <a:r>
              <a:rPr lang="en-US" sz="1400" dirty="0">
                <a:hlinkClick r:id="rId2"/>
              </a:rPr>
              <a:t>Region 18</a:t>
            </a:r>
            <a:r>
              <a:rPr lang="en-US" sz="1400" dirty="0"/>
              <a:t> California</a:t>
            </a:r>
            <a:br>
              <a:rPr lang="en-US" sz="1400" dirty="0"/>
            </a:br>
            <a:r>
              <a:rPr lang="en-US" sz="1400" dirty="0">
                <a:hlinkClick r:id="rId2"/>
              </a:rPr>
              <a:t>Region 19</a:t>
            </a:r>
            <a:r>
              <a:rPr lang="en-US" sz="1400" dirty="0"/>
              <a:t> Alaska (Old numbering system)</a:t>
            </a:r>
            <a:br>
              <a:rPr lang="en-US" sz="1400" dirty="0"/>
            </a:br>
            <a:r>
              <a:rPr lang="en-US" sz="1400" dirty="0">
                <a:hlinkClick r:id="rId2"/>
              </a:rPr>
              <a:t>Region 20</a:t>
            </a:r>
            <a:r>
              <a:rPr lang="en-US" sz="1400" dirty="0"/>
              <a:t> Hawaii</a:t>
            </a:r>
            <a:br>
              <a:rPr lang="en-US" sz="1400" dirty="0"/>
            </a:br>
            <a:r>
              <a:rPr lang="en-US" sz="1400" dirty="0">
                <a:hlinkClick r:id="rId2"/>
              </a:rPr>
              <a:t>Region 21</a:t>
            </a:r>
            <a:r>
              <a:rPr lang="en-US" sz="1400" dirty="0"/>
              <a:t> Caribbean</a:t>
            </a:r>
          </a:p>
        </p:txBody>
      </p:sp>
      <p:pic>
        <p:nvPicPr>
          <p:cNvPr id="4" name="Picture 6" descr="huc2"/>
          <p:cNvPicPr>
            <a:picLocks noChangeAspect="1" noChangeArrowheads="1"/>
          </p:cNvPicPr>
          <p:nvPr/>
        </p:nvPicPr>
        <p:blipFill>
          <a:blip r:embed="rId3" cstate="print"/>
          <a:srcRect/>
          <a:stretch>
            <a:fillRect/>
          </a:stretch>
        </p:blipFill>
        <p:spPr bwMode="auto">
          <a:xfrm>
            <a:off x="738837" y="2514600"/>
            <a:ext cx="4264080" cy="2819400"/>
          </a:xfrm>
          <a:prstGeom prst="rect">
            <a:avLst/>
          </a:prstGeom>
          <a:noFill/>
          <a:ln w="9525">
            <a:noFill/>
            <a:miter lim="800000"/>
            <a:headEnd/>
            <a:tailEnd/>
          </a:ln>
        </p:spPr>
      </p:pic>
      <p:sp>
        <p:nvSpPr>
          <p:cNvPr id="5" name="Text Box 4"/>
          <p:cNvSpPr txBox="1">
            <a:spLocks noChangeArrowheads="1"/>
          </p:cNvSpPr>
          <p:nvPr/>
        </p:nvSpPr>
        <p:spPr bwMode="auto">
          <a:xfrm>
            <a:off x="304800" y="1371600"/>
            <a:ext cx="8839200" cy="461665"/>
          </a:xfrm>
          <a:prstGeom prst="rect">
            <a:avLst/>
          </a:prstGeom>
          <a:noFill/>
          <a:ln w="9525">
            <a:noFill/>
            <a:miter lim="800000"/>
            <a:headEnd/>
            <a:tailEnd/>
          </a:ln>
        </p:spPr>
        <p:txBody>
          <a:bodyPr wrap="square">
            <a:spAutoFit/>
          </a:bodyPr>
          <a:lstStyle/>
          <a:p>
            <a:r>
              <a:rPr lang="en-US" dirty="0" smtClean="0"/>
              <a:t>There are 21 water resources regions in the United States</a:t>
            </a:r>
          </a:p>
        </p:txBody>
      </p:sp>
      <p:sp>
        <p:nvSpPr>
          <p:cNvPr id="6" name="Rectangle 2"/>
          <p:cNvSpPr>
            <a:spLocks noGrp="1" noChangeArrowheads="1"/>
          </p:cNvSpPr>
          <p:nvPr>
            <p:ph type="title"/>
          </p:nvPr>
        </p:nvSpPr>
        <p:spPr>
          <a:xfrm>
            <a:off x="805656" y="228600"/>
            <a:ext cx="7881144" cy="1143000"/>
          </a:xfrm>
        </p:spPr>
        <p:txBody>
          <a:bodyPr/>
          <a:lstStyle/>
          <a:p>
            <a:pPr eaLnBrk="1" hangingPunct="1"/>
            <a:r>
              <a:rPr lang="en-US" sz="3200" dirty="0" smtClean="0"/>
              <a:t>Water Resources Regions of the US </a:t>
            </a:r>
          </a:p>
        </p:txBody>
      </p:sp>
      <p:sp>
        <p:nvSpPr>
          <p:cNvPr id="2" name="Rectangle 1"/>
          <p:cNvSpPr/>
          <p:nvPr/>
        </p:nvSpPr>
        <p:spPr>
          <a:xfrm>
            <a:off x="738837" y="5486400"/>
            <a:ext cx="4114800" cy="707886"/>
          </a:xfrm>
          <a:prstGeom prst="rect">
            <a:avLst/>
          </a:prstGeom>
        </p:spPr>
        <p:txBody>
          <a:bodyPr wrap="square">
            <a:spAutoFit/>
          </a:bodyPr>
          <a:lstStyle/>
          <a:p>
            <a:pPr algn="ctr"/>
            <a:r>
              <a:rPr lang="en-US" sz="2000" dirty="0"/>
              <a:t>Eighteen 2-digit water resource regions in the Contiguous US</a:t>
            </a:r>
          </a:p>
        </p:txBody>
      </p:sp>
    </p:spTree>
    <p:extLst>
      <p:ext uri="{BB962C8B-B14F-4D97-AF65-F5344CB8AC3E}">
        <p14:creationId xmlns:p14="http://schemas.microsoft.com/office/powerpoint/2010/main" val="31844355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369458"/>
            <a:ext cx="7772400" cy="1143000"/>
          </a:xfrm>
        </p:spPr>
        <p:txBody>
          <a:bodyPr/>
          <a:lstStyle/>
          <a:p>
            <a:pPr eaLnBrk="1" hangingPunct="1"/>
            <a:r>
              <a:rPr lang="en-US" dirty="0" smtClean="0"/>
              <a:t>National Land Cover Dataset</a:t>
            </a:r>
          </a:p>
        </p:txBody>
      </p:sp>
      <p:sp>
        <p:nvSpPr>
          <p:cNvPr id="35847" name="Text Box 7"/>
          <p:cNvSpPr txBox="1">
            <a:spLocks noChangeArrowheads="1"/>
          </p:cNvSpPr>
          <p:nvPr/>
        </p:nvSpPr>
        <p:spPr bwMode="auto">
          <a:xfrm>
            <a:off x="914400" y="6096000"/>
            <a:ext cx="1738313" cy="457200"/>
          </a:xfrm>
          <a:prstGeom prst="rect">
            <a:avLst/>
          </a:prstGeom>
          <a:noFill/>
          <a:ln w="9525">
            <a:noFill/>
            <a:miter lim="800000"/>
            <a:headEnd/>
            <a:tailEnd/>
          </a:ln>
        </p:spPr>
        <p:txBody>
          <a:bodyPr wrap="none">
            <a:spAutoFit/>
          </a:bodyPr>
          <a:lstStyle/>
          <a:p>
            <a:r>
              <a:rPr lang="en-US" dirty="0"/>
              <a:t>Get the data:</a:t>
            </a:r>
          </a:p>
        </p:txBody>
      </p:sp>
      <p:sp>
        <p:nvSpPr>
          <p:cNvPr id="2" name="Rectangle 1"/>
          <p:cNvSpPr/>
          <p:nvPr/>
        </p:nvSpPr>
        <p:spPr>
          <a:xfrm>
            <a:off x="2671763" y="6074073"/>
            <a:ext cx="6858000" cy="461665"/>
          </a:xfrm>
          <a:prstGeom prst="rect">
            <a:avLst/>
          </a:prstGeom>
        </p:spPr>
        <p:txBody>
          <a:bodyPr wrap="square">
            <a:spAutoFit/>
          </a:bodyPr>
          <a:lstStyle/>
          <a:p>
            <a:r>
              <a:rPr lang="en-US" dirty="0">
                <a:hlinkClick r:id="rId2"/>
              </a:rPr>
              <a:t>http://www.mrlc.gov/</a:t>
            </a:r>
            <a:endParaRPr lang="en-US" dirty="0"/>
          </a:p>
        </p:txBody>
      </p:sp>
      <p:sp>
        <p:nvSpPr>
          <p:cNvPr id="3" name="Rectangle 2"/>
          <p:cNvSpPr/>
          <p:nvPr/>
        </p:nvSpPr>
        <p:spPr>
          <a:xfrm>
            <a:off x="2057400" y="1360058"/>
            <a:ext cx="3541162" cy="461665"/>
          </a:xfrm>
          <a:prstGeom prst="rect">
            <a:avLst/>
          </a:prstGeom>
        </p:spPr>
        <p:txBody>
          <a:bodyPr wrap="none">
            <a:spAutoFit/>
          </a:bodyPr>
          <a:lstStyle/>
          <a:p>
            <a:r>
              <a:rPr lang="en-US" dirty="0"/>
              <a:t>1992, 2001, </a:t>
            </a:r>
            <a:r>
              <a:rPr lang="en-US" dirty="0" smtClean="0"/>
              <a:t>2006 and 2011</a:t>
            </a:r>
            <a:endParaRPr lang="en-US" dirty="0"/>
          </a:p>
        </p:txBody>
      </p:sp>
      <p:pic>
        <p:nvPicPr>
          <p:cNvPr id="4" name="Picture 3"/>
          <p:cNvPicPr>
            <a:picLocks noChangeAspect="1"/>
          </p:cNvPicPr>
          <p:nvPr/>
        </p:nvPicPr>
        <p:blipFill>
          <a:blip r:embed="rId3"/>
          <a:stretch>
            <a:fillRect/>
          </a:stretch>
        </p:blipFill>
        <p:spPr>
          <a:xfrm>
            <a:off x="526039" y="1865604"/>
            <a:ext cx="7932161" cy="416458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smtClean="0"/>
          </a:p>
        </p:txBody>
      </p:sp>
      <p:pic>
        <p:nvPicPr>
          <p:cNvPr id="36867" name="Picture 3" descr="landclass"/>
          <p:cNvPicPr>
            <a:picLocks noChangeAspect="1" noChangeArrowheads="1"/>
          </p:cNvPicPr>
          <p:nvPr/>
        </p:nvPicPr>
        <p:blipFill>
          <a:blip r:embed="rId2" cstate="print"/>
          <a:srcRect/>
          <a:stretch>
            <a:fillRect/>
          </a:stretch>
        </p:blipFill>
        <p:spPr bwMode="auto">
          <a:xfrm>
            <a:off x="533400" y="134938"/>
            <a:ext cx="8001000" cy="652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990600" y="0"/>
            <a:ext cx="7239000" cy="1181100"/>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1447800" y="1600200"/>
            <a:ext cx="6315075" cy="5086350"/>
          </a:xfrm>
          <a:prstGeom prst="rect">
            <a:avLst/>
          </a:prstGeom>
          <a:noFill/>
          <a:ln w="9525">
            <a:noFill/>
            <a:miter lim="800000"/>
            <a:headEnd/>
            <a:tailEnd/>
          </a:ln>
        </p:spPr>
      </p:pic>
      <p:sp>
        <p:nvSpPr>
          <p:cNvPr id="5" name="Rectangle 4"/>
          <p:cNvSpPr/>
          <p:nvPr/>
        </p:nvSpPr>
        <p:spPr>
          <a:xfrm>
            <a:off x="1752600" y="1143000"/>
            <a:ext cx="5638800" cy="461665"/>
          </a:xfrm>
          <a:prstGeom prst="rect">
            <a:avLst/>
          </a:prstGeom>
        </p:spPr>
        <p:txBody>
          <a:bodyPr wrap="square">
            <a:spAutoFit/>
          </a:bodyPr>
          <a:lstStyle/>
          <a:p>
            <a:r>
              <a:rPr lang="en-US" dirty="0" smtClean="0">
                <a:hlinkClick r:id="rId4"/>
              </a:rPr>
              <a:t>http://www.nationalatlas.gov/atlasftp.html</a:t>
            </a:r>
            <a:r>
              <a:rPr lang="en-US" dirty="0" smtClean="0"/>
              <a:t> </a:t>
            </a:r>
            <a:endParaRPr lang="en-US" dirty="0"/>
          </a:p>
        </p:txBody>
      </p:sp>
      <p:pic>
        <p:nvPicPr>
          <p:cNvPr id="2" name="Picture 1"/>
          <p:cNvPicPr>
            <a:picLocks noChangeAspect="1"/>
          </p:cNvPicPr>
          <p:nvPr/>
        </p:nvPicPr>
        <p:blipFill>
          <a:blip r:embed="rId5"/>
          <a:stretch>
            <a:fillRect/>
          </a:stretch>
        </p:blipFill>
        <p:spPr>
          <a:xfrm rot="19690237">
            <a:off x="953165" y="2999475"/>
            <a:ext cx="7381875" cy="1704975"/>
          </a:xfrm>
          <a:prstGeom prst="rect">
            <a:avLst/>
          </a:prstGeom>
          <a:ln w="57150">
            <a:solidFill>
              <a:srgbClr val="FF0000"/>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152" y="78509"/>
            <a:ext cx="8870278" cy="6779491"/>
          </a:xfrm>
          <a:prstGeom prst="rect">
            <a:avLst/>
          </a:prstGeom>
        </p:spPr>
      </p:pic>
      <p:sp>
        <p:nvSpPr>
          <p:cNvPr id="3" name="Title 2"/>
          <p:cNvSpPr>
            <a:spLocks noGrp="1"/>
          </p:cNvSpPr>
          <p:nvPr>
            <p:ph type="title"/>
          </p:nvPr>
        </p:nvSpPr>
        <p:spPr>
          <a:xfrm>
            <a:off x="1736435" y="64655"/>
            <a:ext cx="6694055" cy="683490"/>
          </a:xfrm>
        </p:spPr>
        <p:txBody>
          <a:bodyPr/>
          <a:lstStyle/>
          <a:p>
            <a:r>
              <a:rPr lang="en-US" sz="3600" dirty="0" smtClean="0">
                <a:hlinkClick r:id="rId3"/>
              </a:rPr>
              <a:t>www.climate.gov</a:t>
            </a:r>
            <a:r>
              <a:rPr lang="en-US" sz="3600" dirty="0" smtClean="0"/>
              <a:t> </a:t>
            </a:r>
            <a:endParaRPr lang="en-US" sz="3600" dirty="0"/>
          </a:p>
        </p:txBody>
      </p:sp>
    </p:spTree>
    <p:extLst>
      <p:ext uri="{BB962C8B-B14F-4D97-AF65-F5344CB8AC3E}">
        <p14:creationId xmlns:p14="http://schemas.microsoft.com/office/powerpoint/2010/main" val="14701695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3173"/>
          <a:stretch/>
        </p:blipFill>
        <p:spPr bwMode="auto">
          <a:xfrm>
            <a:off x="1223963" y="228601"/>
            <a:ext cx="6653508"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ChangeArrowheads="1"/>
          </p:cNvSpPr>
          <p:nvPr/>
        </p:nvSpPr>
        <p:spPr bwMode="auto">
          <a:xfrm>
            <a:off x="2190750" y="6193482"/>
            <a:ext cx="5175648" cy="461665"/>
          </a:xfrm>
          <a:prstGeom prst="rect">
            <a:avLst/>
          </a:prstGeom>
          <a:noFill/>
          <a:ln w="9525">
            <a:noFill/>
            <a:miter lim="800000"/>
            <a:headEnd/>
            <a:tailEnd/>
          </a:ln>
        </p:spPr>
        <p:txBody>
          <a:bodyPr wrap="none">
            <a:spAutoFit/>
          </a:bodyPr>
          <a:lstStyle/>
          <a:p>
            <a:r>
              <a:rPr lang="en-US" dirty="0">
                <a:solidFill>
                  <a:schemeClr val="accent2"/>
                </a:solidFill>
                <a:hlinkClick r:id="rId3"/>
              </a:rPr>
              <a:t>http://</a:t>
            </a:r>
            <a:r>
              <a:rPr lang="en-US" dirty="0" smtClean="0">
                <a:solidFill>
                  <a:schemeClr val="accent2"/>
                </a:solidFill>
                <a:hlinkClick r:id="rId3"/>
              </a:rPr>
              <a:t>www.ncdc.noaa.gov/oa/ncdc.html</a:t>
            </a:r>
            <a:r>
              <a:rPr lang="en-US" dirty="0" smtClean="0">
                <a:solidFill>
                  <a:schemeClr val="accent2"/>
                </a:solidFill>
              </a:rPr>
              <a:t> </a:t>
            </a:r>
            <a:endParaRPr lang="en-US" dirty="0">
              <a:solidFill>
                <a:schemeClr val="accent2"/>
              </a:solidFill>
            </a:endParaRPr>
          </a:p>
        </p:txBody>
      </p:sp>
    </p:spTree>
    <p:extLst>
      <p:ext uri="{BB962C8B-B14F-4D97-AF65-F5344CB8AC3E}">
        <p14:creationId xmlns:p14="http://schemas.microsoft.com/office/powerpoint/2010/main" val="40976043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58774" y="1105903"/>
            <a:ext cx="8937625" cy="646697"/>
          </a:xfrm>
        </p:spPr>
        <p:txBody>
          <a:bodyPr/>
          <a:lstStyle/>
          <a:p>
            <a:pPr eaLnBrk="1" hangingPunct="1"/>
            <a:r>
              <a:rPr lang="en-US" sz="2400" dirty="0" smtClean="0"/>
              <a:t>PRISM Mean Annual Precipitation (Oregon State U.)</a:t>
            </a:r>
          </a:p>
        </p:txBody>
      </p:sp>
      <p:pic>
        <p:nvPicPr>
          <p:cNvPr id="38916" name="Picture 4" descr="climate_logo"/>
          <p:cNvPicPr>
            <a:picLocks noChangeAspect="1" noChangeArrowheads="1"/>
          </p:cNvPicPr>
          <p:nvPr/>
        </p:nvPicPr>
        <p:blipFill>
          <a:blip r:embed="rId2" cstate="print"/>
          <a:srcRect/>
          <a:stretch>
            <a:fillRect/>
          </a:stretch>
        </p:blipFill>
        <p:spPr bwMode="auto">
          <a:xfrm>
            <a:off x="990600" y="228600"/>
            <a:ext cx="7429500" cy="857250"/>
          </a:xfrm>
          <a:prstGeom prst="rect">
            <a:avLst/>
          </a:prstGeom>
          <a:noFill/>
          <a:ln w="9525">
            <a:noFill/>
            <a:miter lim="800000"/>
            <a:headEnd/>
            <a:tailEnd/>
          </a:ln>
        </p:spPr>
      </p:pic>
      <p:sp>
        <p:nvSpPr>
          <p:cNvPr id="38917" name="Rectangle 5"/>
          <p:cNvSpPr>
            <a:spLocks noChangeArrowheads="1"/>
          </p:cNvSpPr>
          <p:nvPr/>
        </p:nvSpPr>
        <p:spPr bwMode="auto">
          <a:xfrm>
            <a:off x="1331495" y="6172200"/>
            <a:ext cx="6397136" cy="461665"/>
          </a:xfrm>
          <a:prstGeom prst="rect">
            <a:avLst/>
          </a:prstGeom>
          <a:noFill/>
          <a:ln w="9525">
            <a:noFill/>
            <a:miter lim="800000"/>
            <a:headEnd/>
            <a:tailEnd/>
          </a:ln>
        </p:spPr>
        <p:txBody>
          <a:bodyPr wrap="none">
            <a:spAutoFit/>
          </a:bodyPr>
          <a:lstStyle/>
          <a:p>
            <a:r>
              <a:rPr lang="en-US" dirty="0">
                <a:hlinkClick r:id="rId3"/>
              </a:rPr>
              <a:t>http://</a:t>
            </a:r>
            <a:r>
              <a:rPr lang="en-US" dirty="0" smtClean="0">
                <a:hlinkClick r:id="rId3"/>
              </a:rPr>
              <a:t>www.wcc.nrcs.usda.gov/climate/prism.html</a:t>
            </a:r>
            <a:r>
              <a:rPr lang="en-US" dirty="0" smtClean="0"/>
              <a:t> </a:t>
            </a:r>
            <a:endParaRPr lang="en-US" dirty="0"/>
          </a:p>
        </p:txBody>
      </p:sp>
      <p:pic>
        <p:nvPicPr>
          <p:cNvPr id="2" name="Picture 1"/>
          <p:cNvPicPr>
            <a:picLocks noChangeAspect="1"/>
          </p:cNvPicPr>
          <p:nvPr/>
        </p:nvPicPr>
        <p:blipFill>
          <a:blip r:embed="rId4"/>
          <a:stretch>
            <a:fillRect/>
          </a:stretch>
        </p:blipFill>
        <p:spPr>
          <a:xfrm>
            <a:off x="1521619" y="1828800"/>
            <a:ext cx="6367462" cy="439516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81000" y="381000"/>
            <a:ext cx="8229600" cy="914400"/>
          </a:xfrm>
        </p:spPr>
        <p:txBody>
          <a:bodyPr/>
          <a:lstStyle/>
          <a:p>
            <a:pPr eaLnBrk="1" hangingPunct="1"/>
            <a:r>
              <a:rPr lang="en-US" sz="3600" dirty="0" smtClean="0"/>
              <a:t>National Water Information System</a:t>
            </a:r>
          </a:p>
        </p:txBody>
      </p:sp>
      <p:pic>
        <p:nvPicPr>
          <p:cNvPr id="40963" name="Picture 5" descr="nwis"/>
          <p:cNvPicPr>
            <a:picLocks noChangeAspect="1" noChangeArrowheads="1"/>
          </p:cNvPicPr>
          <p:nvPr/>
        </p:nvPicPr>
        <p:blipFill>
          <a:blip r:embed="rId2" cstate="print"/>
          <a:srcRect/>
          <a:stretch>
            <a:fillRect/>
          </a:stretch>
        </p:blipFill>
        <p:spPr bwMode="auto">
          <a:xfrm>
            <a:off x="762000" y="1600200"/>
            <a:ext cx="5481638" cy="4684713"/>
          </a:xfrm>
          <a:prstGeom prst="rect">
            <a:avLst/>
          </a:prstGeom>
          <a:noFill/>
          <a:ln w="9525">
            <a:noFill/>
            <a:miter lim="800000"/>
            <a:headEnd/>
            <a:tailEnd/>
          </a:ln>
        </p:spPr>
      </p:pic>
      <p:sp>
        <p:nvSpPr>
          <p:cNvPr id="40964" name="Text Box 4"/>
          <p:cNvSpPr txBox="1">
            <a:spLocks noChangeArrowheads="1"/>
          </p:cNvSpPr>
          <p:nvPr/>
        </p:nvSpPr>
        <p:spPr bwMode="auto">
          <a:xfrm>
            <a:off x="5532438" y="2743200"/>
            <a:ext cx="3611562" cy="822325"/>
          </a:xfrm>
          <a:prstGeom prst="rect">
            <a:avLst/>
          </a:prstGeom>
          <a:solidFill>
            <a:schemeClr val="bg1"/>
          </a:solidFill>
          <a:ln w="9525">
            <a:noFill/>
            <a:miter lim="800000"/>
            <a:headEnd/>
            <a:tailEnd/>
          </a:ln>
        </p:spPr>
        <p:txBody>
          <a:bodyPr wrap="none">
            <a:spAutoFit/>
          </a:bodyPr>
          <a:lstStyle/>
          <a:p>
            <a:r>
              <a:rPr lang="en-US"/>
              <a:t>Web access to USGS water </a:t>
            </a:r>
          </a:p>
          <a:p>
            <a:r>
              <a:rPr lang="en-US"/>
              <a:t>resources data in real time</a:t>
            </a:r>
          </a:p>
        </p:txBody>
      </p:sp>
      <p:sp>
        <p:nvSpPr>
          <p:cNvPr id="40965" name="Rectangle 6"/>
          <p:cNvSpPr>
            <a:spLocks noChangeArrowheads="1"/>
          </p:cNvSpPr>
          <p:nvPr/>
        </p:nvSpPr>
        <p:spPr bwMode="auto">
          <a:xfrm>
            <a:off x="5791200" y="3505200"/>
            <a:ext cx="2057400" cy="2895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40966" name="Rectangle 7"/>
          <p:cNvSpPr>
            <a:spLocks noChangeArrowheads="1"/>
          </p:cNvSpPr>
          <p:nvPr/>
        </p:nvSpPr>
        <p:spPr bwMode="auto">
          <a:xfrm>
            <a:off x="4664075" y="4191000"/>
            <a:ext cx="4479925" cy="457200"/>
          </a:xfrm>
          <a:prstGeom prst="rect">
            <a:avLst/>
          </a:prstGeom>
          <a:noFill/>
          <a:ln w="9525">
            <a:noFill/>
            <a:miter lim="800000"/>
            <a:headEnd/>
            <a:tailEnd/>
          </a:ln>
        </p:spPr>
        <p:txBody>
          <a:bodyPr wrap="none">
            <a:spAutoFit/>
          </a:bodyPr>
          <a:lstStyle/>
          <a:p>
            <a:r>
              <a:rPr lang="en-US" dirty="0">
                <a:solidFill>
                  <a:schemeClr val="accent2"/>
                </a:solidFill>
              </a:rPr>
              <a:t>http://waterdata.usgs.gov/usa/nwis/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19626" y="47625"/>
            <a:ext cx="8229600" cy="942975"/>
          </a:xfrm>
        </p:spPr>
        <p:txBody>
          <a:bodyPr/>
          <a:lstStyle/>
          <a:p>
            <a:pPr eaLnBrk="1" hangingPunct="1"/>
            <a:r>
              <a:rPr lang="en-US" sz="3200" dirty="0" smtClean="0">
                <a:solidFill>
                  <a:schemeClr val="accent2"/>
                </a:solidFill>
              </a:rPr>
              <a:t>USGS Water Watch</a:t>
            </a:r>
          </a:p>
        </p:txBody>
      </p:sp>
      <p:sp>
        <p:nvSpPr>
          <p:cNvPr id="41987" name="Text Box 3"/>
          <p:cNvSpPr txBox="1">
            <a:spLocks noChangeArrowheads="1"/>
          </p:cNvSpPr>
          <p:nvPr/>
        </p:nvSpPr>
        <p:spPr bwMode="auto">
          <a:xfrm>
            <a:off x="1524000" y="5791200"/>
            <a:ext cx="6805613" cy="457200"/>
          </a:xfrm>
          <a:prstGeom prst="rect">
            <a:avLst/>
          </a:prstGeom>
          <a:noFill/>
          <a:ln w="9525">
            <a:noFill/>
            <a:miter lim="800000"/>
            <a:headEnd/>
            <a:tailEnd/>
          </a:ln>
        </p:spPr>
        <p:txBody>
          <a:bodyPr wrap="none">
            <a:spAutoFit/>
          </a:bodyPr>
          <a:lstStyle/>
          <a:p>
            <a:r>
              <a:rPr lang="en-US" dirty="0"/>
              <a:t>Web access to USGS water resources data in real time</a:t>
            </a:r>
          </a:p>
        </p:txBody>
      </p:sp>
      <p:sp>
        <p:nvSpPr>
          <p:cNvPr id="41989" name="Rectangle 8"/>
          <p:cNvSpPr>
            <a:spLocks noChangeArrowheads="1"/>
          </p:cNvSpPr>
          <p:nvPr/>
        </p:nvSpPr>
        <p:spPr bwMode="auto">
          <a:xfrm>
            <a:off x="2209800" y="6172200"/>
            <a:ext cx="4291559" cy="461665"/>
          </a:xfrm>
          <a:prstGeom prst="rect">
            <a:avLst/>
          </a:prstGeom>
          <a:noFill/>
          <a:ln w="9525">
            <a:noFill/>
            <a:miter lim="800000"/>
            <a:headEnd/>
            <a:tailEnd/>
          </a:ln>
        </p:spPr>
        <p:txBody>
          <a:bodyPr wrap="none">
            <a:spAutoFit/>
          </a:bodyPr>
          <a:lstStyle/>
          <a:p>
            <a:r>
              <a:rPr lang="en-US" dirty="0">
                <a:solidFill>
                  <a:schemeClr val="accent2"/>
                </a:solidFill>
                <a:hlinkClick r:id="rId2"/>
              </a:rPr>
              <a:t>http://</a:t>
            </a:r>
            <a:r>
              <a:rPr lang="en-US" dirty="0" smtClean="0">
                <a:solidFill>
                  <a:schemeClr val="accent2"/>
                </a:solidFill>
                <a:hlinkClick r:id="rId2"/>
              </a:rPr>
              <a:t>waterdata.usgs.gov/nwis/rt</a:t>
            </a:r>
            <a:r>
              <a:rPr lang="en-US" dirty="0" smtClean="0">
                <a:solidFill>
                  <a:schemeClr val="accent2"/>
                </a:solidFill>
              </a:rPr>
              <a:t> </a:t>
            </a:r>
            <a:endParaRPr lang="en-US" dirty="0">
              <a:solidFill>
                <a:schemeClr val="accent2"/>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2514600"/>
            <a:ext cx="2472118" cy="272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2640104" y="1137619"/>
            <a:ext cx="6151813" cy="450656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381000" y="304800"/>
            <a:ext cx="9296400" cy="1185863"/>
          </a:xfrm>
        </p:spPr>
        <p:txBody>
          <a:bodyPr/>
          <a:lstStyle/>
          <a:p>
            <a:pPr eaLnBrk="1" hangingPunct="1"/>
            <a:r>
              <a:rPr lang="en-US" sz="3200" smtClean="0">
                <a:solidFill>
                  <a:schemeClr val="accent2"/>
                </a:solidFill>
              </a:rPr>
              <a:t>USGS National Water Information System</a:t>
            </a:r>
            <a:r>
              <a:rPr lang="en-US" sz="3200" smtClean="0">
                <a:solidFill>
                  <a:schemeClr val="bg1"/>
                </a:solidFill>
              </a:rPr>
              <a:t>.</a:t>
            </a:r>
            <a:endParaRPr lang="en-US" sz="3600" smtClean="0">
              <a:solidFill>
                <a:schemeClr val="bg1"/>
              </a:solidFill>
            </a:endParaRPr>
          </a:p>
        </p:txBody>
      </p:sp>
      <p:sp>
        <p:nvSpPr>
          <p:cNvPr id="2053" name="Rectangle 3"/>
          <p:cNvSpPr>
            <a:spLocks noGrp="1" noChangeArrowheads="1"/>
          </p:cNvSpPr>
          <p:nvPr>
            <p:ph type="body" idx="1"/>
          </p:nvPr>
        </p:nvSpPr>
        <p:spPr>
          <a:xfrm>
            <a:off x="1447800" y="1219200"/>
            <a:ext cx="6985000" cy="2514600"/>
          </a:xfrm>
        </p:spPr>
        <p:txBody>
          <a:bodyPr/>
          <a:lstStyle/>
          <a:p>
            <a:pPr eaLnBrk="1" hangingPunct="1">
              <a:lnSpc>
                <a:spcPct val="90000"/>
              </a:lnSpc>
            </a:pPr>
            <a:r>
              <a:rPr lang="en-US" smtClean="0"/>
              <a:t>Real-time and Historic Data</a:t>
            </a:r>
          </a:p>
          <a:p>
            <a:pPr lvl="1" eaLnBrk="1" hangingPunct="1">
              <a:lnSpc>
                <a:spcPct val="90000"/>
              </a:lnSpc>
            </a:pPr>
            <a:r>
              <a:rPr lang="en-US" sz="2000" smtClean="0"/>
              <a:t>Streamflow and stage</a:t>
            </a:r>
          </a:p>
          <a:p>
            <a:pPr lvl="1" eaLnBrk="1" hangingPunct="1">
              <a:lnSpc>
                <a:spcPct val="90000"/>
              </a:lnSpc>
            </a:pPr>
            <a:r>
              <a:rPr lang="en-US" sz="2000" smtClean="0"/>
              <a:t>Groundwater levels</a:t>
            </a:r>
          </a:p>
          <a:p>
            <a:pPr lvl="1" eaLnBrk="1" hangingPunct="1">
              <a:lnSpc>
                <a:spcPct val="90000"/>
              </a:lnSpc>
            </a:pPr>
            <a:r>
              <a:rPr lang="en-US" sz="2000" smtClean="0"/>
              <a:t>Water Quality</a:t>
            </a:r>
          </a:p>
          <a:p>
            <a:pPr lvl="1" eaLnBrk="1" hangingPunct="1">
              <a:lnSpc>
                <a:spcPct val="90000"/>
              </a:lnSpc>
            </a:pPr>
            <a:r>
              <a:rPr lang="en-US" sz="2000" smtClean="0"/>
              <a:t>Site information</a:t>
            </a:r>
          </a:p>
          <a:p>
            <a:pPr eaLnBrk="1" hangingPunct="1">
              <a:lnSpc>
                <a:spcPct val="90000"/>
              </a:lnSpc>
            </a:pPr>
            <a:r>
              <a:rPr lang="en-US" smtClean="0"/>
              <a:t>Tabular or Graphical Format</a:t>
            </a:r>
          </a:p>
        </p:txBody>
      </p:sp>
      <p:graphicFrame>
        <p:nvGraphicFramePr>
          <p:cNvPr id="2050" name="Object 4"/>
          <p:cNvGraphicFramePr>
            <a:graphicFrameLocks noChangeAspect="1"/>
          </p:cNvGraphicFramePr>
          <p:nvPr/>
        </p:nvGraphicFramePr>
        <p:xfrm>
          <a:off x="5105400" y="4038600"/>
          <a:ext cx="3352800" cy="2238375"/>
        </p:xfrm>
        <a:graphic>
          <a:graphicData uri="http://schemas.openxmlformats.org/presentationml/2006/ole">
            <mc:AlternateContent xmlns:mc="http://schemas.openxmlformats.org/markup-compatibility/2006">
              <mc:Choice xmlns:v="urn:schemas-microsoft-com:vml" Requires="v">
                <p:oleObj spid="_x0000_s2210" name="Bitmap Image" r:id="rId3" imgW="4374259" imgH="2918713" progId="Paint.Picture">
                  <p:embed/>
                </p:oleObj>
              </mc:Choice>
              <mc:Fallback>
                <p:oleObj name="Bitmap Image" r:id="rId3" imgW="4374259" imgH="2918713"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038600"/>
                        <a:ext cx="3352800"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5"/>
          <p:cNvGraphicFramePr>
            <a:graphicFrameLocks noChangeAspect="1"/>
          </p:cNvGraphicFramePr>
          <p:nvPr/>
        </p:nvGraphicFramePr>
        <p:xfrm>
          <a:off x="1143000" y="4038600"/>
          <a:ext cx="3700463" cy="2220913"/>
        </p:xfrm>
        <a:graphic>
          <a:graphicData uri="http://schemas.openxmlformats.org/presentationml/2006/ole">
            <mc:AlternateContent xmlns:mc="http://schemas.openxmlformats.org/markup-compatibility/2006">
              <mc:Choice xmlns:v="urn:schemas-microsoft-com:vml" Requires="v">
                <p:oleObj spid="_x0000_s2211" name="Bitmap Image" r:id="rId5" imgW="3436918" imgH="1783235" progId="Paint.Picture">
                  <p:embed/>
                </p:oleObj>
              </mc:Choice>
              <mc:Fallback>
                <p:oleObj name="Bitmap Image" r:id="rId5" imgW="3436918" imgH="1783235"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r="13533"/>
                      <a:stretch>
                        <a:fillRect/>
                      </a:stretch>
                    </p:blipFill>
                    <p:spPr bwMode="auto">
                      <a:xfrm>
                        <a:off x="1143000" y="4038600"/>
                        <a:ext cx="3700463" cy="222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0"/>
            <a:ext cx="8305800" cy="697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0"/>
            <a:ext cx="7772400" cy="838200"/>
          </a:xfrm>
          <a:solidFill>
            <a:schemeClr val="bg1"/>
          </a:solidFill>
        </p:spPr>
        <p:txBody>
          <a:bodyPr/>
          <a:lstStyle/>
          <a:p>
            <a:r>
              <a:rPr lang="en-US" dirty="0">
                <a:hlinkClick r:id="rId3"/>
              </a:rPr>
              <a:t>http://water.weather.gov/ahps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99299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027"/>
          <p:cNvSpPr>
            <a:spLocks noGrp="1" noChangeArrowheads="1"/>
          </p:cNvSpPr>
          <p:nvPr>
            <p:ph type="title"/>
          </p:nvPr>
        </p:nvSpPr>
        <p:spPr>
          <a:xfrm>
            <a:off x="530225" y="38100"/>
            <a:ext cx="7772400" cy="830640"/>
          </a:xfrm>
        </p:spPr>
        <p:txBody>
          <a:bodyPr/>
          <a:lstStyle/>
          <a:p>
            <a:pPr eaLnBrk="1" hangingPunct="1"/>
            <a:r>
              <a:rPr lang="en-US" sz="3600" dirty="0" smtClean="0"/>
              <a:t>Watershed Hierarchy</a:t>
            </a:r>
          </a:p>
        </p:txBody>
      </p:sp>
      <p:grpSp>
        <p:nvGrpSpPr>
          <p:cNvPr id="4" name="Group 3"/>
          <p:cNvGrpSpPr/>
          <p:nvPr/>
        </p:nvGrpSpPr>
        <p:grpSpPr>
          <a:xfrm>
            <a:off x="6601025" y="2051003"/>
            <a:ext cx="2211387" cy="3692525"/>
            <a:chOff x="6248400" y="1565275"/>
            <a:chExt cx="3354387" cy="3692525"/>
          </a:xfrm>
        </p:grpSpPr>
        <p:sp>
          <p:nvSpPr>
            <p:cNvPr id="10242" name="Line 1026"/>
            <p:cNvSpPr>
              <a:spLocks noChangeShapeType="1"/>
            </p:cNvSpPr>
            <p:nvPr/>
          </p:nvSpPr>
          <p:spPr bwMode="auto">
            <a:xfrm>
              <a:off x="7513637" y="1828800"/>
              <a:ext cx="0" cy="3429000"/>
            </a:xfrm>
            <a:prstGeom prst="line">
              <a:avLst/>
            </a:prstGeom>
            <a:noFill/>
            <a:ln w="28575">
              <a:solidFill>
                <a:schemeClr val="tx2"/>
              </a:solidFill>
              <a:round/>
              <a:headEnd/>
              <a:tailEnd type="triangle" w="med" len="med"/>
            </a:ln>
          </p:spPr>
          <p:txBody>
            <a:bodyPr/>
            <a:lstStyle/>
            <a:p>
              <a:endParaRPr lang="en-US"/>
            </a:p>
          </p:txBody>
        </p:sp>
        <p:sp>
          <p:nvSpPr>
            <p:cNvPr id="10245" name="Oval 1029"/>
            <p:cNvSpPr>
              <a:spLocks noChangeArrowheads="1"/>
            </p:cNvSpPr>
            <p:nvPr/>
          </p:nvSpPr>
          <p:spPr bwMode="auto">
            <a:xfrm>
              <a:off x="6248400" y="1981200"/>
              <a:ext cx="2514600" cy="4572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a:p>
          </p:txBody>
        </p:sp>
        <p:sp>
          <p:nvSpPr>
            <p:cNvPr id="10246" name="Oval 1030"/>
            <p:cNvSpPr>
              <a:spLocks noChangeArrowheads="1"/>
            </p:cNvSpPr>
            <p:nvPr/>
          </p:nvSpPr>
          <p:spPr bwMode="auto">
            <a:xfrm>
              <a:off x="6478587" y="2681288"/>
              <a:ext cx="2057400" cy="3048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a:p>
          </p:txBody>
        </p:sp>
        <p:sp>
          <p:nvSpPr>
            <p:cNvPr id="10247" name="Oval 1031"/>
            <p:cNvSpPr>
              <a:spLocks noChangeArrowheads="1"/>
            </p:cNvSpPr>
            <p:nvPr/>
          </p:nvSpPr>
          <p:spPr bwMode="auto">
            <a:xfrm>
              <a:off x="6678612" y="3138488"/>
              <a:ext cx="1676400" cy="3048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a:p>
          </p:txBody>
        </p:sp>
        <p:sp>
          <p:nvSpPr>
            <p:cNvPr id="10248" name="Oval 1032"/>
            <p:cNvSpPr>
              <a:spLocks noChangeArrowheads="1"/>
            </p:cNvSpPr>
            <p:nvPr/>
          </p:nvSpPr>
          <p:spPr bwMode="auto">
            <a:xfrm>
              <a:off x="6827837" y="3657600"/>
              <a:ext cx="1358900" cy="2286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a:p>
          </p:txBody>
        </p:sp>
        <p:sp>
          <p:nvSpPr>
            <p:cNvPr id="10249" name="Oval 1033"/>
            <p:cNvSpPr>
              <a:spLocks noChangeArrowheads="1"/>
            </p:cNvSpPr>
            <p:nvPr/>
          </p:nvSpPr>
          <p:spPr bwMode="auto">
            <a:xfrm>
              <a:off x="6977062" y="4114800"/>
              <a:ext cx="1066800" cy="1524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a:p>
          </p:txBody>
        </p:sp>
        <p:sp>
          <p:nvSpPr>
            <p:cNvPr id="10250" name="Text Box 1034"/>
            <p:cNvSpPr txBox="1">
              <a:spLocks noChangeArrowheads="1"/>
            </p:cNvSpPr>
            <p:nvPr/>
          </p:nvSpPr>
          <p:spPr bwMode="auto">
            <a:xfrm>
              <a:off x="8351837" y="3581400"/>
              <a:ext cx="1057275" cy="457200"/>
            </a:xfrm>
            <a:prstGeom prst="rect">
              <a:avLst/>
            </a:prstGeom>
            <a:noFill/>
            <a:ln w="9525">
              <a:noFill/>
              <a:miter lim="800000"/>
              <a:headEnd/>
              <a:tailEnd/>
            </a:ln>
          </p:spPr>
          <p:txBody>
            <a:bodyPr wrap="none">
              <a:spAutoFit/>
            </a:bodyPr>
            <a:lstStyle/>
            <a:p>
              <a:r>
                <a:rPr lang="en-US" dirty="0">
                  <a:solidFill>
                    <a:schemeClr val="accent2"/>
                  </a:solidFill>
                </a:rPr>
                <a:t>8 HUC</a:t>
              </a:r>
            </a:p>
          </p:txBody>
        </p:sp>
        <p:sp>
          <p:nvSpPr>
            <p:cNvPr id="10251" name="Text Box 1035"/>
            <p:cNvSpPr txBox="1">
              <a:spLocks noChangeArrowheads="1"/>
            </p:cNvSpPr>
            <p:nvPr/>
          </p:nvSpPr>
          <p:spPr bwMode="auto">
            <a:xfrm>
              <a:off x="8656637" y="2590800"/>
              <a:ext cx="336550" cy="457200"/>
            </a:xfrm>
            <a:prstGeom prst="rect">
              <a:avLst/>
            </a:prstGeom>
            <a:noFill/>
            <a:ln w="9525">
              <a:noFill/>
              <a:miter lim="800000"/>
              <a:headEnd/>
              <a:tailEnd/>
            </a:ln>
          </p:spPr>
          <p:txBody>
            <a:bodyPr wrap="none">
              <a:spAutoFit/>
            </a:bodyPr>
            <a:lstStyle/>
            <a:p>
              <a:r>
                <a:rPr lang="en-US"/>
                <a:t>4</a:t>
              </a:r>
            </a:p>
          </p:txBody>
        </p:sp>
        <p:sp>
          <p:nvSpPr>
            <p:cNvPr id="10252" name="Text Box 1036"/>
            <p:cNvSpPr txBox="1">
              <a:spLocks noChangeArrowheads="1"/>
            </p:cNvSpPr>
            <p:nvPr/>
          </p:nvSpPr>
          <p:spPr bwMode="auto">
            <a:xfrm>
              <a:off x="8885237" y="2057400"/>
              <a:ext cx="336550" cy="457200"/>
            </a:xfrm>
            <a:prstGeom prst="rect">
              <a:avLst/>
            </a:prstGeom>
            <a:noFill/>
            <a:ln w="9525">
              <a:noFill/>
              <a:miter lim="800000"/>
              <a:headEnd/>
              <a:tailEnd/>
            </a:ln>
          </p:spPr>
          <p:txBody>
            <a:bodyPr wrap="none">
              <a:spAutoFit/>
            </a:bodyPr>
            <a:lstStyle/>
            <a:p>
              <a:r>
                <a:rPr lang="en-US"/>
                <a:t>2</a:t>
              </a:r>
            </a:p>
          </p:txBody>
        </p:sp>
        <p:sp>
          <p:nvSpPr>
            <p:cNvPr id="10253" name="Text Box 1037"/>
            <p:cNvSpPr txBox="1">
              <a:spLocks noChangeArrowheads="1"/>
            </p:cNvSpPr>
            <p:nvPr/>
          </p:nvSpPr>
          <p:spPr bwMode="auto">
            <a:xfrm>
              <a:off x="8504237" y="3124200"/>
              <a:ext cx="336550" cy="457200"/>
            </a:xfrm>
            <a:prstGeom prst="rect">
              <a:avLst/>
            </a:prstGeom>
            <a:noFill/>
            <a:ln w="9525">
              <a:noFill/>
              <a:miter lim="800000"/>
              <a:headEnd/>
              <a:tailEnd/>
            </a:ln>
          </p:spPr>
          <p:txBody>
            <a:bodyPr wrap="none">
              <a:spAutoFit/>
            </a:bodyPr>
            <a:lstStyle/>
            <a:p>
              <a:r>
                <a:rPr lang="en-US"/>
                <a:t>6</a:t>
              </a:r>
            </a:p>
          </p:txBody>
        </p:sp>
        <p:sp>
          <p:nvSpPr>
            <p:cNvPr id="10254" name="Text Box 1038"/>
            <p:cNvSpPr txBox="1">
              <a:spLocks noChangeArrowheads="1"/>
            </p:cNvSpPr>
            <p:nvPr/>
          </p:nvSpPr>
          <p:spPr bwMode="auto">
            <a:xfrm>
              <a:off x="7894637" y="4724400"/>
              <a:ext cx="1371600" cy="457200"/>
            </a:xfrm>
            <a:prstGeom prst="rect">
              <a:avLst/>
            </a:prstGeom>
            <a:noFill/>
            <a:ln w="9525">
              <a:noFill/>
              <a:miter lim="800000"/>
              <a:headEnd/>
              <a:tailEnd/>
            </a:ln>
          </p:spPr>
          <p:txBody>
            <a:bodyPr wrap="none">
              <a:spAutoFit/>
            </a:bodyPr>
            <a:lstStyle/>
            <a:p>
              <a:r>
                <a:rPr lang="en-US"/>
                <a:t>NHDPlus</a:t>
              </a:r>
            </a:p>
          </p:txBody>
        </p:sp>
        <p:sp>
          <p:nvSpPr>
            <p:cNvPr id="10255" name="Text Box 1039"/>
            <p:cNvSpPr txBox="1">
              <a:spLocks noChangeArrowheads="1"/>
            </p:cNvSpPr>
            <p:nvPr/>
          </p:nvSpPr>
          <p:spPr bwMode="auto">
            <a:xfrm>
              <a:off x="8199437" y="3962400"/>
              <a:ext cx="488950" cy="457200"/>
            </a:xfrm>
            <a:prstGeom prst="rect">
              <a:avLst/>
            </a:prstGeom>
            <a:noFill/>
            <a:ln w="9525">
              <a:noFill/>
              <a:miter lim="800000"/>
              <a:headEnd/>
              <a:tailEnd/>
            </a:ln>
          </p:spPr>
          <p:txBody>
            <a:bodyPr wrap="none">
              <a:spAutoFit/>
            </a:bodyPr>
            <a:lstStyle/>
            <a:p>
              <a:r>
                <a:rPr lang="en-US"/>
                <a:t>10</a:t>
              </a:r>
            </a:p>
          </p:txBody>
        </p:sp>
        <p:sp>
          <p:nvSpPr>
            <p:cNvPr id="10256" name="Oval 1040"/>
            <p:cNvSpPr>
              <a:spLocks noChangeArrowheads="1"/>
            </p:cNvSpPr>
            <p:nvPr/>
          </p:nvSpPr>
          <p:spPr bwMode="auto">
            <a:xfrm>
              <a:off x="7132637" y="4419600"/>
              <a:ext cx="762000" cy="152400"/>
            </a:xfrm>
            <a:prstGeom prst="ellipse">
              <a:avLst/>
            </a:prstGeom>
            <a:solidFill>
              <a:schemeClr val="accent1">
                <a:lumMod val="60000"/>
                <a:lumOff val="40000"/>
              </a:schemeClr>
            </a:solidFill>
            <a:ln w="9525">
              <a:solidFill>
                <a:schemeClr val="tx1"/>
              </a:solidFill>
              <a:round/>
              <a:headEnd/>
              <a:tailEnd/>
            </a:ln>
          </p:spPr>
          <p:txBody>
            <a:bodyPr wrap="none" anchor="ctr"/>
            <a:lstStyle/>
            <a:p>
              <a:endParaRPr lang="en-US"/>
            </a:p>
          </p:txBody>
        </p:sp>
        <p:sp>
          <p:nvSpPr>
            <p:cNvPr id="10257" name="Text Box 1041"/>
            <p:cNvSpPr txBox="1">
              <a:spLocks noChangeArrowheads="1"/>
            </p:cNvSpPr>
            <p:nvPr/>
          </p:nvSpPr>
          <p:spPr bwMode="auto">
            <a:xfrm>
              <a:off x="8047037" y="4343400"/>
              <a:ext cx="488950" cy="457200"/>
            </a:xfrm>
            <a:prstGeom prst="rect">
              <a:avLst/>
            </a:prstGeom>
            <a:noFill/>
            <a:ln w="9525">
              <a:noFill/>
              <a:miter lim="800000"/>
              <a:headEnd/>
              <a:tailEnd/>
            </a:ln>
          </p:spPr>
          <p:txBody>
            <a:bodyPr wrap="none">
              <a:spAutoFit/>
            </a:bodyPr>
            <a:lstStyle/>
            <a:p>
              <a:r>
                <a:rPr lang="en-US"/>
                <a:t>12</a:t>
              </a:r>
            </a:p>
          </p:txBody>
        </p:sp>
        <p:sp>
          <p:nvSpPr>
            <p:cNvPr id="10258" name="Oval 1042"/>
            <p:cNvSpPr>
              <a:spLocks noChangeArrowheads="1"/>
            </p:cNvSpPr>
            <p:nvPr/>
          </p:nvSpPr>
          <p:spPr bwMode="auto">
            <a:xfrm>
              <a:off x="7285037" y="4800600"/>
              <a:ext cx="457200" cy="762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63" name="Text Box 1047"/>
            <p:cNvSpPr txBox="1">
              <a:spLocks noChangeArrowheads="1"/>
            </p:cNvSpPr>
            <p:nvPr/>
          </p:nvSpPr>
          <p:spPr bwMode="auto">
            <a:xfrm>
              <a:off x="8564562" y="1565275"/>
              <a:ext cx="1038225" cy="457200"/>
            </a:xfrm>
            <a:prstGeom prst="rect">
              <a:avLst/>
            </a:prstGeom>
            <a:noFill/>
            <a:ln w="9525">
              <a:noFill/>
              <a:miter lim="800000"/>
              <a:headEnd/>
              <a:tailEnd/>
            </a:ln>
          </p:spPr>
          <p:txBody>
            <a:bodyPr wrap="none">
              <a:spAutoFit/>
            </a:bodyPr>
            <a:lstStyle/>
            <a:p>
              <a:r>
                <a:rPr lang="en-US"/>
                <a:t>Digit #</a:t>
              </a:r>
            </a:p>
          </p:txBody>
        </p:sp>
      </p:grpSp>
      <p:sp>
        <p:nvSpPr>
          <p:cNvPr id="2" name="Rectangle 1"/>
          <p:cNvSpPr/>
          <p:nvPr/>
        </p:nvSpPr>
        <p:spPr>
          <a:xfrm>
            <a:off x="488783" y="711060"/>
            <a:ext cx="8347075" cy="1107996"/>
          </a:xfrm>
          <a:prstGeom prst="rect">
            <a:avLst/>
          </a:prstGeom>
        </p:spPr>
        <p:txBody>
          <a:bodyPr wrap="square">
            <a:spAutoFit/>
          </a:bodyPr>
          <a:lstStyle/>
          <a:p>
            <a:r>
              <a:rPr lang="en-US" sz="2200" dirty="0"/>
              <a:t>Each hydrologic unit is identified by a unique hydrologic unit code (HUC) consisting of two to </a:t>
            </a:r>
            <a:r>
              <a:rPr lang="en-US" sz="2200" dirty="0" smtClean="0"/>
              <a:t>or more digits </a:t>
            </a:r>
            <a:r>
              <a:rPr lang="en-US" sz="2200" dirty="0"/>
              <a:t>based on the </a:t>
            </a:r>
            <a:r>
              <a:rPr lang="en-US" sz="2200" dirty="0" smtClean="0"/>
              <a:t>levels </a:t>
            </a:r>
            <a:r>
              <a:rPr lang="en-US" sz="2200" dirty="0"/>
              <a:t>of classification in the hydrologic unit system.</a:t>
            </a:r>
          </a:p>
        </p:txBody>
      </p:sp>
      <p:sp>
        <p:nvSpPr>
          <p:cNvPr id="5" name="Rectangle 4"/>
          <p:cNvSpPr/>
          <p:nvPr/>
        </p:nvSpPr>
        <p:spPr>
          <a:xfrm>
            <a:off x="344746" y="5816311"/>
            <a:ext cx="3156890" cy="461665"/>
          </a:xfrm>
          <a:prstGeom prst="rect">
            <a:avLst/>
          </a:prstGeom>
        </p:spPr>
        <p:txBody>
          <a:bodyPr wrap="none">
            <a:spAutoFit/>
          </a:bodyPr>
          <a:lstStyle/>
          <a:p>
            <a:r>
              <a:rPr lang="en-US" dirty="0" smtClean="0"/>
              <a:t>HAW HUC 8 </a:t>
            </a:r>
            <a:r>
              <a:rPr lang="en-US" b="1" dirty="0" smtClean="0"/>
              <a:t>03030002</a:t>
            </a:r>
            <a:endParaRPr lang="en-US" b="1" dirty="0"/>
          </a:p>
        </p:txBody>
      </p:sp>
      <p:sp>
        <p:nvSpPr>
          <p:cNvPr id="31" name="Rectangle 30"/>
          <p:cNvSpPr/>
          <p:nvPr/>
        </p:nvSpPr>
        <p:spPr>
          <a:xfrm>
            <a:off x="3797724" y="5872820"/>
            <a:ext cx="4695516" cy="461665"/>
          </a:xfrm>
          <a:prstGeom prst="rect">
            <a:avLst/>
          </a:prstGeom>
        </p:spPr>
        <p:txBody>
          <a:bodyPr wrap="none">
            <a:spAutoFit/>
          </a:bodyPr>
          <a:lstStyle/>
          <a:p>
            <a:r>
              <a:rPr lang="en-US" dirty="0" smtClean="0"/>
              <a:t>Little Creek HUC 12 </a:t>
            </a:r>
            <a:r>
              <a:rPr lang="en-US" b="1" dirty="0" smtClean="0"/>
              <a:t>030300020603</a:t>
            </a:r>
            <a:endParaRPr lang="en-US" b="1" dirty="0"/>
          </a:p>
        </p:txBody>
      </p:sp>
      <p:pic>
        <p:nvPicPr>
          <p:cNvPr id="6" name="Picture 5"/>
          <p:cNvPicPr>
            <a:picLocks noChangeAspect="1"/>
          </p:cNvPicPr>
          <p:nvPr/>
        </p:nvPicPr>
        <p:blipFill>
          <a:blip r:embed="rId2"/>
          <a:stretch>
            <a:fillRect/>
          </a:stretch>
        </p:blipFill>
        <p:spPr>
          <a:xfrm>
            <a:off x="574929" y="2235856"/>
            <a:ext cx="5853414" cy="3081520"/>
          </a:xfrm>
          <a:prstGeom prst="rect">
            <a:avLst/>
          </a:prstGeom>
          <a:ln>
            <a:solidFill>
              <a:schemeClr val="tx1"/>
            </a:solidFill>
          </a:ln>
        </p:spPr>
      </p:pic>
      <p:cxnSp>
        <p:nvCxnSpPr>
          <p:cNvPr id="7" name="Straight Arrow Connector 6"/>
          <p:cNvCxnSpPr>
            <a:stCxn id="5" idx="0"/>
          </p:cNvCxnSpPr>
          <p:nvPr/>
        </p:nvCxnSpPr>
        <p:spPr>
          <a:xfrm flipV="1">
            <a:off x="1923191" y="3929016"/>
            <a:ext cx="779639" cy="18872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4771552" y="3988476"/>
            <a:ext cx="410048" cy="18843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3000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674" y="24809"/>
            <a:ext cx="7772400" cy="889591"/>
          </a:xfrm>
        </p:spPr>
        <p:txBody>
          <a:bodyPr/>
          <a:lstStyle/>
          <a:p>
            <a:r>
              <a:rPr lang="en-US" dirty="0">
                <a:hlinkClick r:id="rId2"/>
              </a:rPr>
              <a:t>http://water.weather.gov/ahps</a:t>
            </a:r>
            <a:r>
              <a:rPr lang="en-US" dirty="0" smtClean="0">
                <a:hlinkClick r:id="rId2"/>
              </a:rPr>
              <a:t>/</a:t>
            </a:r>
            <a:r>
              <a:rPr lang="en-US" dirty="0" smtClean="0"/>
              <a:t> </a:t>
            </a:r>
            <a:endParaRPr lang="en-US" dirty="0"/>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43341" y="1219200"/>
            <a:ext cx="8646162" cy="5514700"/>
          </a:xfrm>
          <a:prstGeom prst="rect">
            <a:avLst/>
          </a:prstGeom>
          <a:noFill/>
          <a:ln>
            <a:noFill/>
          </a:ln>
        </p:spPr>
      </p:pic>
    </p:spTree>
    <p:extLst>
      <p:ext uri="{BB962C8B-B14F-4D97-AF65-F5344CB8AC3E}">
        <p14:creationId xmlns:p14="http://schemas.microsoft.com/office/powerpoint/2010/main" val="6342191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738909"/>
            <a:ext cx="9091588" cy="6219681"/>
          </a:xfrm>
          <a:prstGeom prst="rect">
            <a:avLst/>
          </a:prstGeom>
        </p:spPr>
      </p:pic>
      <p:pic>
        <p:nvPicPr>
          <p:cNvPr id="5" name="Picture 4"/>
          <p:cNvPicPr>
            <a:picLocks noChangeAspect="1"/>
          </p:cNvPicPr>
          <p:nvPr/>
        </p:nvPicPr>
        <p:blipFill>
          <a:blip r:embed="rId3"/>
          <a:stretch>
            <a:fillRect/>
          </a:stretch>
        </p:blipFill>
        <p:spPr>
          <a:xfrm>
            <a:off x="0" y="0"/>
            <a:ext cx="5400675" cy="1771650"/>
          </a:xfrm>
          <a:prstGeom prst="rect">
            <a:avLst/>
          </a:prstGeom>
        </p:spPr>
      </p:pic>
      <p:sp>
        <p:nvSpPr>
          <p:cNvPr id="6" name="Title 1"/>
          <p:cNvSpPr>
            <a:spLocks noGrp="1"/>
          </p:cNvSpPr>
          <p:nvPr>
            <p:ph type="title"/>
          </p:nvPr>
        </p:nvSpPr>
        <p:spPr>
          <a:xfrm>
            <a:off x="2700337" y="1043709"/>
            <a:ext cx="5751945" cy="369455"/>
          </a:xfrm>
          <a:solidFill>
            <a:schemeClr val="bg1"/>
          </a:solidFill>
        </p:spPr>
        <p:txBody>
          <a:bodyPr/>
          <a:lstStyle/>
          <a:p>
            <a:r>
              <a:rPr lang="en-US" sz="2800" dirty="0">
                <a:hlinkClick r:id="rId4"/>
              </a:rPr>
              <a:t>http://enviroatlas.epa.gov/enviroatlas</a:t>
            </a:r>
            <a:r>
              <a:rPr lang="en-US" sz="2800" dirty="0" smtClean="0">
                <a:hlinkClick r:id="rId4"/>
              </a:rPr>
              <a:t>/</a:t>
            </a:r>
            <a:r>
              <a:rPr lang="en-US" sz="2800" dirty="0" smtClean="0"/>
              <a:t> </a:t>
            </a:r>
            <a:endParaRPr lang="en-US" sz="2800" dirty="0"/>
          </a:p>
        </p:txBody>
      </p:sp>
    </p:spTree>
    <p:extLst>
      <p:ext uri="{BB962C8B-B14F-4D97-AF65-F5344CB8AC3E}">
        <p14:creationId xmlns:p14="http://schemas.microsoft.com/office/powerpoint/2010/main" val="13389740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41748"/>
            <a:ext cx="7772400" cy="1143000"/>
          </a:xfrm>
        </p:spPr>
        <p:txBody>
          <a:bodyPr/>
          <a:lstStyle/>
          <a:p>
            <a:r>
              <a:rPr lang="en-US" dirty="0" err="1" smtClean="0"/>
              <a:t>EnviroAtlas</a:t>
            </a:r>
            <a:endParaRPr lang="en-US" dirty="0"/>
          </a:p>
        </p:txBody>
      </p:sp>
      <p:sp>
        <p:nvSpPr>
          <p:cNvPr id="3" name="TextBox 2"/>
          <p:cNvSpPr txBox="1"/>
          <p:nvPr/>
        </p:nvSpPr>
        <p:spPr>
          <a:xfrm>
            <a:off x="434109" y="1634839"/>
            <a:ext cx="6883616" cy="830997"/>
          </a:xfrm>
          <a:prstGeom prst="rect">
            <a:avLst/>
          </a:prstGeom>
          <a:noFill/>
        </p:spPr>
        <p:txBody>
          <a:bodyPr wrap="none" rtlCol="0">
            <a:spAutoFit/>
          </a:bodyPr>
          <a:lstStyle/>
          <a:p>
            <a:pPr marL="342900" indent="-342900">
              <a:buFont typeface="Arial" panose="020B0604020202020204" pitchFamily="34" charset="0"/>
              <a:buChar char="•"/>
            </a:pPr>
            <a:r>
              <a:rPr lang="en-US" dirty="0" smtClean="0"/>
              <a:t>All data is available for download</a:t>
            </a:r>
          </a:p>
          <a:p>
            <a:pPr marL="342900" indent="-342900">
              <a:buFont typeface="Arial" panose="020B0604020202020204" pitchFamily="34" charset="0"/>
              <a:buChar char="•"/>
            </a:pPr>
            <a:r>
              <a:rPr lang="en-US" dirty="0" smtClean="0"/>
              <a:t>Some data is available for download as web service</a:t>
            </a:r>
            <a:endParaRPr lang="en-US" dirty="0"/>
          </a:p>
        </p:txBody>
      </p:sp>
      <p:pic>
        <p:nvPicPr>
          <p:cNvPr id="6" name="Picture 5"/>
          <p:cNvPicPr>
            <a:picLocks noChangeAspect="1"/>
          </p:cNvPicPr>
          <p:nvPr/>
        </p:nvPicPr>
        <p:blipFill rotWithShape="1">
          <a:blip r:embed="rId2"/>
          <a:srcRect r="13430"/>
          <a:stretch/>
        </p:blipFill>
        <p:spPr>
          <a:xfrm>
            <a:off x="3657600" y="4067468"/>
            <a:ext cx="5458691" cy="2362200"/>
          </a:xfrm>
          <a:prstGeom prst="rect">
            <a:avLst/>
          </a:prstGeom>
        </p:spPr>
      </p:pic>
      <p:sp>
        <p:nvSpPr>
          <p:cNvPr id="7" name="Rectangle 6"/>
          <p:cNvSpPr/>
          <p:nvPr/>
        </p:nvSpPr>
        <p:spPr>
          <a:xfrm>
            <a:off x="8141854" y="5789196"/>
            <a:ext cx="632691" cy="2170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83563" y="5789196"/>
            <a:ext cx="1203037" cy="205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46917" y="2615927"/>
            <a:ext cx="3429000" cy="3448050"/>
          </a:xfrm>
          <a:prstGeom prst="rect">
            <a:avLst/>
          </a:prstGeom>
        </p:spPr>
      </p:pic>
      <p:sp>
        <p:nvSpPr>
          <p:cNvPr id="5" name="Rectangle 4"/>
          <p:cNvSpPr/>
          <p:nvPr/>
        </p:nvSpPr>
        <p:spPr>
          <a:xfrm>
            <a:off x="2346036" y="4276439"/>
            <a:ext cx="1311564" cy="20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3657600" y="4378039"/>
            <a:ext cx="2401455" cy="14111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7839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2" cstate="print"/>
          <a:srcRect/>
          <a:stretch>
            <a:fillRect/>
          </a:stretch>
        </p:blipFill>
        <p:spPr bwMode="auto">
          <a:xfrm>
            <a:off x="533400" y="228600"/>
            <a:ext cx="7848600" cy="6245225"/>
          </a:xfrm>
          <a:prstGeom prst="rect">
            <a:avLst/>
          </a:prstGeom>
          <a:noFill/>
          <a:ln w="9525">
            <a:noFill/>
            <a:miter lim="800000"/>
            <a:headEnd/>
            <a:tailEnd/>
          </a:ln>
        </p:spPr>
      </p:pic>
      <p:pic>
        <p:nvPicPr>
          <p:cNvPr id="52227" name="Picture 5"/>
          <p:cNvPicPr>
            <a:picLocks noChangeAspect="1" noChangeArrowheads="1"/>
          </p:cNvPicPr>
          <p:nvPr/>
        </p:nvPicPr>
        <p:blipFill>
          <a:blip r:embed="rId3" cstate="print"/>
          <a:srcRect/>
          <a:stretch>
            <a:fillRect/>
          </a:stretch>
        </p:blipFill>
        <p:spPr bwMode="auto">
          <a:xfrm>
            <a:off x="6019800" y="1600200"/>
            <a:ext cx="2838450" cy="4876800"/>
          </a:xfrm>
          <a:prstGeom prst="rect">
            <a:avLst/>
          </a:prstGeom>
          <a:noFill/>
          <a:ln w="9525">
            <a:noFill/>
            <a:miter lim="800000"/>
            <a:headEnd/>
            <a:tailEnd/>
          </a:ln>
        </p:spPr>
      </p:pic>
      <p:sp>
        <p:nvSpPr>
          <p:cNvPr id="52228" name="Rectangle 6"/>
          <p:cNvSpPr>
            <a:spLocks noChangeArrowheads="1"/>
          </p:cNvSpPr>
          <p:nvPr/>
        </p:nvSpPr>
        <p:spPr bwMode="auto">
          <a:xfrm>
            <a:off x="533400" y="4953000"/>
            <a:ext cx="4888711" cy="461665"/>
          </a:xfrm>
          <a:prstGeom prst="rect">
            <a:avLst/>
          </a:prstGeom>
          <a:noFill/>
          <a:ln w="9525">
            <a:noFill/>
            <a:miter lim="800000"/>
            <a:headEnd/>
            <a:tailEnd/>
          </a:ln>
        </p:spPr>
        <p:txBody>
          <a:bodyPr wrap="none">
            <a:spAutoFit/>
          </a:bodyPr>
          <a:lstStyle/>
          <a:p>
            <a:r>
              <a:rPr lang="en-US" dirty="0">
                <a:hlinkClick r:id="rId4"/>
              </a:rPr>
              <a:t>http://www.wcc.nrcs.usda.gov/snotel</a:t>
            </a:r>
            <a:r>
              <a:rPr lang="en-US" dirty="0" smtClean="0">
                <a:hlinkClick r:id="rId4"/>
              </a:rPr>
              <a:t>/</a:t>
            </a:r>
            <a:r>
              <a:rPr lang="en-US" dirty="0" smtClean="0"/>
              <a:t> </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13720" cy="655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0" y="97134"/>
            <a:ext cx="7010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SNOTEL System for Measuring Snow and Supporting Spring Runoff and Water Supply Forecasts </a:t>
            </a:r>
            <a:endParaRPr lang="en-US" dirty="0">
              <a:solidFill>
                <a:schemeClr val="tx1"/>
              </a:solidFill>
            </a:endParaRPr>
          </a:p>
        </p:txBody>
      </p:sp>
    </p:spTree>
    <p:extLst>
      <p:ext uri="{BB962C8B-B14F-4D97-AF65-F5344CB8AC3E}">
        <p14:creationId xmlns:p14="http://schemas.microsoft.com/office/powerpoint/2010/main" val="19819994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tarb\Dave\etc\Photos\Carlisle_SNOTEL_Halfcovered_IMG_02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838200"/>
            <a:ext cx="7924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152400"/>
            <a:ext cx="8229600" cy="792163"/>
          </a:xfrm>
          <a:solidFill>
            <a:schemeClr val="bg1"/>
          </a:solidFill>
        </p:spPr>
        <p:txBody>
          <a:bodyPr/>
          <a:lstStyle/>
          <a:p>
            <a:r>
              <a:rPr lang="en-US" dirty="0" smtClean="0"/>
              <a:t>USU Doc Daniels SNOTEL Site</a:t>
            </a:r>
            <a:endParaRPr lang="en-US" dirty="0"/>
          </a:p>
        </p:txBody>
      </p:sp>
    </p:spTree>
    <p:extLst>
      <p:ext uri="{BB962C8B-B14F-4D97-AF65-F5344CB8AC3E}">
        <p14:creationId xmlns:p14="http://schemas.microsoft.com/office/powerpoint/2010/main" val="28592721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507148"/>
            <a:ext cx="6273800" cy="470535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Measuring SWE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964223"/>
            <a:ext cx="4261338" cy="5681784"/>
          </a:xfrm>
          <a:prstGeom prst="rect">
            <a:avLst/>
          </a:prstGeom>
        </p:spPr>
      </p:pic>
    </p:spTree>
    <p:extLst>
      <p:ext uri="{BB962C8B-B14F-4D97-AF65-F5344CB8AC3E}">
        <p14:creationId xmlns:p14="http://schemas.microsoft.com/office/powerpoint/2010/main" val="38927509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90500"/>
            <a:ext cx="840105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114300"/>
            <a:ext cx="7772400" cy="571500"/>
          </a:xfrm>
          <a:solidFill>
            <a:schemeClr val="bg1"/>
          </a:solidFill>
        </p:spPr>
        <p:txBody>
          <a:bodyPr/>
          <a:lstStyle/>
          <a:p>
            <a:r>
              <a:rPr lang="en-US" dirty="0" smtClean="0">
                <a:hlinkClick r:id="rId3"/>
              </a:rPr>
              <a:t>http://www.cbrfc.noaa.gov</a:t>
            </a:r>
            <a:r>
              <a:rPr lang="en-US" dirty="0" smtClean="0"/>
              <a:t> </a:t>
            </a:r>
            <a:endParaRPr lang="en-US" dirty="0"/>
          </a:p>
        </p:txBody>
      </p:sp>
    </p:spTree>
    <p:extLst>
      <p:ext uri="{BB962C8B-B14F-4D97-AF65-F5344CB8AC3E}">
        <p14:creationId xmlns:p14="http://schemas.microsoft.com/office/powerpoint/2010/main" val="42708494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2849"/>
            <a:ext cx="8153400" cy="691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152400"/>
            <a:ext cx="7772400" cy="685800"/>
          </a:xfrm>
          <a:solidFill>
            <a:schemeClr val="bg1"/>
          </a:solidFill>
        </p:spPr>
        <p:txBody>
          <a:bodyPr/>
          <a:lstStyle/>
          <a:p>
            <a:r>
              <a:rPr lang="en-US" dirty="0" smtClean="0"/>
              <a:t>CBRFC SNOTEL Ensemble</a:t>
            </a:r>
            <a:endParaRPr lang="en-US" dirty="0"/>
          </a:p>
        </p:txBody>
      </p:sp>
      <p:sp>
        <p:nvSpPr>
          <p:cNvPr id="3" name="Rectangle 2"/>
          <p:cNvSpPr/>
          <p:nvPr/>
        </p:nvSpPr>
        <p:spPr>
          <a:xfrm>
            <a:off x="416442" y="6391019"/>
            <a:ext cx="8387316" cy="461665"/>
          </a:xfrm>
          <a:prstGeom prst="rect">
            <a:avLst/>
          </a:prstGeom>
          <a:solidFill>
            <a:schemeClr val="bg1"/>
          </a:solidFill>
        </p:spPr>
        <p:txBody>
          <a:bodyPr wrap="square">
            <a:spAutoFit/>
          </a:bodyPr>
          <a:lstStyle/>
          <a:p>
            <a:r>
              <a:rPr lang="en-US" u="sng" dirty="0">
                <a:hlinkClick r:id="rId3"/>
              </a:rPr>
              <a:t>http://www.cbrfc.noaa.gov/station/sweplot/sweplot.cgi?tglu1</a:t>
            </a:r>
            <a:endParaRPr lang="en-US" dirty="0"/>
          </a:p>
        </p:txBody>
      </p:sp>
    </p:spTree>
    <p:extLst>
      <p:ext uri="{BB962C8B-B14F-4D97-AF65-F5344CB8AC3E}">
        <p14:creationId xmlns:p14="http://schemas.microsoft.com/office/powerpoint/2010/main" val="3873439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33600" y="2224025"/>
            <a:ext cx="5510426" cy="4398948"/>
          </a:xfrm>
          <a:prstGeom prst="rect">
            <a:avLst/>
          </a:prstGeom>
          <a:ln w="3175">
            <a:solidFill>
              <a:schemeClr val="bg1">
                <a:lumMod val="65000"/>
              </a:schemeClr>
            </a:solidFill>
          </a:ln>
        </p:spPr>
      </p:pic>
      <p:pic>
        <p:nvPicPr>
          <p:cNvPr id="4" name="Picture 3"/>
          <p:cNvPicPr>
            <a:picLocks noChangeAspect="1"/>
          </p:cNvPicPr>
          <p:nvPr/>
        </p:nvPicPr>
        <p:blipFill>
          <a:blip r:embed="rId3"/>
          <a:stretch>
            <a:fillRect/>
          </a:stretch>
        </p:blipFill>
        <p:spPr>
          <a:xfrm>
            <a:off x="1295400" y="172669"/>
            <a:ext cx="7043737" cy="1596118"/>
          </a:xfrm>
          <a:prstGeom prst="rect">
            <a:avLst/>
          </a:prstGeom>
        </p:spPr>
      </p:pic>
      <p:sp>
        <p:nvSpPr>
          <p:cNvPr id="5" name="TextBox 4"/>
          <p:cNvSpPr txBox="1"/>
          <p:nvPr/>
        </p:nvSpPr>
        <p:spPr>
          <a:xfrm>
            <a:off x="631955" y="1768787"/>
            <a:ext cx="8370625" cy="461665"/>
          </a:xfrm>
          <a:prstGeom prst="rect">
            <a:avLst/>
          </a:prstGeom>
          <a:noFill/>
        </p:spPr>
        <p:txBody>
          <a:bodyPr wrap="none" rtlCol="0">
            <a:spAutoFit/>
          </a:bodyPr>
          <a:lstStyle/>
          <a:p>
            <a:r>
              <a:rPr lang="en-US" dirty="0" smtClean="0"/>
              <a:t>Texas Natural Resource </a:t>
            </a:r>
            <a:r>
              <a:rPr lang="en-US" dirty="0"/>
              <a:t>Information System  </a:t>
            </a:r>
            <a:r>
              <a:rPr lang="en-US" dirty="0">
                <a:hlinkClick r:id="rId4"/>
              </a:rPr>
              <a:t>http://www.tnris.org</a:t>
            </a:r>
            <a:r>
              <a:rPr lang="en-US" dirty="0" smtClean="0">
                <a:hlinkClick r:id="rId4"/>
              </a:rPr>
              <a:t>/</a:t>
            </a:r>
            <a:r>
              <a:rPr lang="en-US" dirty="0" smtClean="0"/>
              <a:t>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a:xfrm>
            <a:off x="609600" y="228600"/>
            <a:ext cx="8077200" cy="1065213"/>
          </a:xfrm>
        </p:spPr>
        <p:txBody>
          <a:bodyPr/>
          <a:lstStyle/>
          <a:p>
            <a:pPr eaLnBrk="1" hangingPunct="1"/>
            <a:r>
              <a:rPr lang="en-US" sz="3200" dirty="0" smtClean="0"/>
              <a:t>Hydrologic Unit Code Watersheds</a:t>
            </a:r>
          </a:p>
        </p:txBody>
      </p:sp>
      <p:sp>
        <p:nvSpPr>
          <p:cNvPr id="9219" name="Text Box 1028"/>
          <p:cNvSpPr txBox="1">
            <a:spLocks noChangeArrowheads="1"/>
          </p:cNvSpPr>
          <p:nvPr/>
        </p:nvSpPr>
        <p:spPr bwMode="auto">
          <a:xfrm>
            <a:off x="1676400" y="1219200"/>
            <a:ext cx="7186583" cy="523220"/>
          </a:xfrm>
          <a:prstGeom prst="rect">
            <a:avLst/>
          </a:prstGeom>
          <a:noFill/>
          <a:ln w="9525">
            <a:noFill/>
            <a:miter lim="800000"/>
            <a:headEnd/>
            <a:tailEnd/>
          </a:ln>
        </p:spPr>
        <p:txBody>
          <a:bodyPr wrap="none">
            <a:spAutoFit/>
          </a:bodyPr>
          <a:lstStyle/>
          <a:p>
            <a:r>
              <a:rPr lang="en-US" sz="2800" dirty="0"/>
              <a:t>~ 2000 </a:t>
            </a:r>
            <a:r>
              <a:rPr lang="en-US" sz="2800" dirty="0" smtClean="0"/>
              <a:t>HUC 8 for </a:t>
            </a:r>
            <a:r>
              <a:rPr lang="en-US" sz="2800" dirty="0"/>
              <a:t>US, about the size of counties</a:t>
            </a:r>
          </a:p>
        </p:txBody>
      </p:sp>
      <p:pic>
        <p:nvPicPr>
          <p:cNvPr id="9220" name="Picture 1029" descr="huc8"/>
          <p:cNvPicPr>
            <a:picLocks noChangeAspect="1" noChangeArrowheads="1"/>
          </p:cNvPicPr>
          <p:nvPr/>
        </p:nvPicPr>
        <p:blipFill>
          <a:blip r:embed="rId2" cstate="print"/>
          <a:srcRect/>
          <a:stretch>
            <a:fillRect/>
          </a:stretch>
        </p:blipFill>
        <p:spPr bwMode="auto">
          <a:xfrm>
            <a:off x="1752600" y="1981200"/>
            <a:ext cx="5770563" cy="3806825"/>
          </a:xfrm>
          <a:prstGeom prst="rect">
            <a:avLst/>
          </a:prstGeom>
          <a:noFill/>
          <a:ln w="9525">
            <a:noFill/>
            <a:miter lim="800000"/>
            <a:headEnd/>
            <a:tailEnd/>
          </a:ln>
        </p:spPr>
      </p:pic>
    </p:spTree>
  </p:cSld>
  <p:clrMapOvr>
    <a:masterClrMapping/>
  </p:clrMapOvr>
  <p:transition advTm="31247"/>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dirty="0" smtClean="0"/>
              <a:t>TWDB </a:t>
            </a:r>
            <a:r>
              <a:rPr lang="en-US" sz="2400" dirty="0">
                <a:hlinkClick r:id="rId2"/>
              </a:rPr>
              <a:t>http://www.twdb.state.tx.us/mapping/gisdata.asp</a:t>
            </a:r>
            <a:endParaRPr lang="en-US" sz="2400" dirty="0"/>
          </a:p>
        </p:txBody>
      </p:sp>
      <p:pic>
        <p:nvPicPr>
          <p:cNvPr id="3" name="Picture 2"/>
          <p:cNvPicPr>
            <a:picLocks noChangeAspect="1"/>
          </p:cNvPicPr>
          <p:nvPr/>
        </p:nvPicPr>
        <p:blipFill>
          <a:blip r:embed="rId3"/>
          <a:stretch>
            <a:fillRect/>
          </a:stretch>
        </p:blipFill>
        <p:spPr>
          <a:xfrm>
            <a:off x="1066800" y="1524000"/>
            <a:ext cx="7505700" cy="5093153"/>
          </a:xfrm>
          <a:prstGeom prst="rect">
            <a:avLst/>
          </a:prstGeom>
          <a:ln w="3175">
            <a:solidFill>
              <a:schemeClr val="bg1">
                <a:lumMod val="65000"/>
              </a:schemeClr>
            </a:solidFill>
          </a:ln>
        </p:spPr>
      </p:pic>
    </p:spTree>
    <p:extLst>
      <p:ext uri="{BB962C8B-B14F-4D97-AF65-F5344CB8AC3E}">
        <p14:creationId xmlns:p14="http://schemas.microsoft.com/office/powerpoint/2010/main" val="35532393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914400"/>
          </a:xfrm>
        </p:spPr>
        <p:txBody>
          <a:bodyPr/>
          <a:lstStyle/>
          <a:p>
            <a:r>
              <a:rPr lang="en-US" dirty="0" smtClean="0">
                <a:hlinkClick r:id="rId2"/>
              </a:rPr>
              <a:t>http://gis.utah.gov</a:t>
            </a:r>
            <a:r>
              <a:rPr lang="en-US" dirty="0" smtClean="0"/>
              <a:t> </a:t>
            </a: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116"/>
          <a:stretch/>
        </p:blipFill>
        <p:spPr bwMode="auto">
          <a:xfrm>
            <a:off x="0" y="609600"/>
            <a:ext cx="9144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7600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7175"/>
            <a:ext cx="7695470"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152400"/>
            <a:ext cx="7858125" cy="685800"/>
          </a:xfrm>
          <a:solidFill>
            <a:schemeClr val="bg1"/>
          </a:solidFill>
        </p:spPr>
        <p:txBody>
          <a:bodyPr/>
          <a:lstStyle/>
          <a:p>
            <a:r>
              <a:rPr lang="en-US" dirty="0" smtClean="0"/>
              <a:t>Utah Terrain </a:t>
            </a:r>
            <a:r>
              <a:rPr lang="en-US" dirty="0" err="1" smtClean="0"/>
              <a:t>Basemap</a:t>
            </a:r>
            <a:endParaRPr lang="en-US" dirty="0"/>
          </a:p>
        </p:txBody>
      </p:sp>
      <p:sp>
        <p:nvSpPr>
          <p:cNvPr id="4" name="Rectangle 3"/>
          <p:cNvSpPr/>
          <p:nvPr/>
        </p:nvSpPr>
        <p:spPr>
          <a:xfrm>
            <a:off x="304800" y="5715000"/>
            <a:ext cx="8686800" cy="1200329"/>
          </a:xfrm>
          <a:prstGeom prst="rect">
            <a:avLst/>
          </a:prstGeom>
        </p:spPr>
        <p:txBody>
          <a:bodyPr wrap="square">
            <a:spAutoFit/>
          </a:bodyPr>
          <a:lstStyle/>
          <a:p>
            <a:r>
              <a:rPr lang="en-US" dirty="0" smtClean="0">
                <a:solidFill>
                  <a:srgbClr val="000000"/>
                </a:solidFill>
              </a:rPr>
              <a:t>To use as a </a:t>
            </a:r>
            <a:r>
              <a:rPr lang="en-US" dirty="0" err="1" smtClean="0">
                <a:solidFill>
                  <a:srgbClr val="000000"/>
                </a:solidFill>
              </a:rPr>
              <a:t>basemap</a:t>
            </a:r>
            <a:r>
              <a:rPr lang="en-US" dirty="0" smtClean="0">
                <a:solidFill>
                  <a:srgbClr val="000000"/>
                </a:solidFill>
              </a:rPr>
              <a:t> in ArcGIS see instructions at</a:t>
            </a:r>
            <a:endParaRPr lang="en-US" dirty="0" smtClean="0">
              <a:solidFill>
                <a:srgbClr val="000000"/>
              </a:solidFill>
              <a:hlinkClick r:id=""/>
            </a:endParaRPr>
          </a:p>
          <a:p>
            <a:r>
              <a:rPr lang="en-US" dirty="0" smtClean="0">
                <a:solidFill>
                  <a:srgbClr val="000000"/>
                </a:solidFill>
                <a:hlinkClick r:id=""/>
              </a:rPr>
              <a:t>http</a:t>
            </a:r>
            <a:r>
              <a:rPr lang="en-US" dirty="0">
                <a:solidFill>
                  <a:srgbClr val="000000"/>
                </a:solidFill>
                <a:hlinkClick r:id="rId3"/>
              </a:rPr>
              <a:t>://</a:t>
            </a:r>
            <a:r>
              <a:rPr lang="en-US" dirty="0" smtClean="0">
                <a:solidFill>
                  <a:srgbClr val="000000"/>
                </a:solidFill>
                <a:hlinkClick r:id="rId3"/>
              </a:rPr>
              <a:t>gis.utah.gov/map-services/new-utah-terrain-base-map-and-cached-tile-service-available</a:t>
            </a:r>
            <a:r>
              <a:rPr lang="en-US"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24566536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894091"/>
            <a:ext cx="7667625" cy="553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bwMode="auto">
          <a:xfrm>
            <a:off x="533400" y="152400"/>
            <a:ext cx="7858125" cy="68580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dirty="0" smtClean="0"/>
              <a:t>Utah GIS Portal Download GIS Data</a:t>
            </a:r>
            <a:endParaRPr lang="en-US" sz="4000" dirty="0"/>
          </a:p>
        </p:txBody>
      </p:sp>
      <p:sp>
        <p:nvSpPr>
          <p:cNvPr id="2" name="Rectangle 1"/>
          <p:cNvSpPr/>
          <p:nvPr/>
        </p:nvSpPr>
        <p:spPr>
          <a:xfrm>
            <a:off x="3505200" y="6375219"/>
            <a:ext cx="3314690" cy="461665"/>
          </a:xfrm>
          <a:prstGeom prst="rect">
            <a:avLst/>
          </a:prstGeom>
        </p:spPr>
        <p:txBody>
          <a:bodyPr wrap="none">
            <a:spAutoFit/>
          </a:bodyPr>
          <a:lstStyle/>
          <a:p>
            <a:r>
              <a:rPr lang="en-US"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
              </a:rPr>
              <a:t>http://gis.utah.gov/data/</a:t>
            </a:r>
            <a:endParaRPr lang="en-US" dirty="0"/>
          </a:p>
        </p:txBody>
      </p:sp>
    </p:spTree>
    <p:extLst>
      <p:ext uri="{BB962C8B-B14F-4D97-AF65-F5344CB8AC3E}">
        <p14:creationId xmlns:p14="http://schemas.microsoft.com/office/powerpoint/2010/main" val="14188311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325" y="137519"/>
            <a:ext cx="5324475" cy="664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19275" y="6320135"/>
            <a:ext cx="5562600" cy="461665"/>
          </a:xfrm>
          <a:prstGeom prst="rect">
            <a:avLst/>
          </a:prstGeom>
          <a:solidFill>
            <a:schemeClr val="bg1"/>
          </a:solidFill>
        </p:spPr>
        <p:txBody>
          <a:bodyPr wrap="square">
            <a:spAutoFit/>
          </a:bodyPr>
          <a:lstStyle/>
          <a:p>
            <a:r>
              <a:rPr lang="en-US" u="sng" dirty="0">
                <a:hlinkClick r:id="rId3"/>
              </a:rPr>
              <a:t>http://geology.utah.gov/maps/gis/index.htm</a:t>
            </a:r>
            <a:endParaRPr lang="en-US" dirty="0"/>
          </a:p>
        </p:txBody>
      </p:sp>
    </p:spTree>
    <p:extLst>
      <p:ext uri="{BB962C8B-B14F-4D97-AF65-F5344CB8AC3E}">
        <p14:creationId xmlns:p14="http://schemas.microsoft.com/office/powerpoint/2010/main" val="15212964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2" cstate="print"/>
          <a:srcRect/>
          <a:stretch>
            <a:fillRect/>
          </a:stretch>
        </p:blipFill>
        <p:spPr bwMode="auto">
          <a:xfrm>
            <a:off x="533400" y="381000"/>
            <a:ext cx="8305800" cy="5837238"/>
          </a:xfrm>
          <a:prstGeom prst="rect">
            <a:avLst/>
          </a:prstGeom>
          <a:noFill/>
          <a:ln w="9525">
            <a:noFill/>
            <a:miter lim="800000"/>
            <a:headEnd/>
            <a:tailEnd/>
          </a:ln>
        </p:spPr>
      </p:pic>
      <p:sp>
        <p:nvSpPr>
          <p:cNvPr id="51203" name="Rectangle 5"/>
          <p:cNvSpPr>
            <a:spLocks noChangeArrowheads="1"/>
          </p:cNvSpPr>
          <p:nvPr/>
        </p:nvSpPr>
        <p:spPr bwMode="auto">
          <a:xfrm>
            <a:off x="2971800" y="2971800"/>
            <a:ext cx="3341812" cy="461665"/>
          </a:xfrm>
          <a:prstGeom prst="rect">
            <a:avLst/>
          </a:prstGeom>
          <a:noFill/>
          <a:ln w="9525">
            <a:noFill/>
            <a:miter lim="800000"/>
            <a:headEnd/>
            <a:tailEnd/>
          </a:ln>
        </p:spPr>
        <p:txBody>
          <a:bodyPr wrap="none">
            <a:spAutoFit/>
          </a:bodyPr>
          <a:lstStyle/>
          <a:p>
            <a:r>
              <a:rPr lang="en-US" dirty="0">
                <a:hlinkClick r:id="rId3"/>
              </a:rPr>
              <a:t>http://www.wrcc.dri.edu</a:t>
            </a:r>
            <a:r>
              <a:rPr lang="en-US" dirty="0" smtClean="0">
                <a:hlinkClick r:id="rId3"/>
              </a:rPr>
              <a:t>/</a:t>
            </a:r>
            <a:r>
              <a:rPr lang="en-US" dirty="0" smtClean="0"/>
              <a:t> </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dirty="0" smtClean="0"/>
              <a:t>Bear River Watershed</a:t>
            </a:r>
            <a:endParaRPr lang="en-US" dirty="0"/>
          </a:p>
        </p:txBody>
      </p:sp>
      <p:pic>
        <p:nvPicPr>
          <p:cNvPr id="3" name="Picture 2"/>
          <p:cNvPicPr>
            <a:picLocks noChangeAspect="1"/>
          </p:cNvPicPr>
          <p:nvPr/>
        </p:nvPicPr>
        <p:blipFill>
          <a:blip r:embed="rId2"/>
          <a:stretch>
            <a:fillRect/>
          </a:stretch>
        </p:blipFill>
        <p:spPr>
          <a:xfrm>
            <a:off x="666520" y="1697921"/>
            <a:ext cx="7920835" cy="4648200"/>
          </a:xfrm>
          <a:prstGeom prst="rect">
            <a:avLst/>
          </a:prstGeom>
        </p:spPr>
      </p:pic>
      <p:sp>
        <p:nvSpPr>
          <p:cNvPr id="4" name="Rectangle 3"/>
          <p:cNvSpPr/>
          <p:nvPr/>
        </p:nvSpPr>
        <p:spPr>
          <a:xfrm>
            <a:off x="2590800" y="1298297"/>
            <a:ext cx="5562600" cy="271869"/>
          </a:xfrm>
          <a:prstGeom prst="rect">
            <a:avLst/>
          </a:prstGeom>
        </p:spPr>
        <p:txBody>
          <a:bodyPr wrap="square">
            <a:spAutoFit/>
          </a:bodyPr>
          <a:lstStyle/>
          <a:p>
            <a:pPr marL="0" marR="963295">
              <a:lnSpc>
                <a:spcPts val="1370"/>
              </a:lnSpc>
              <a:spcBef>
                <a:spcPts val="385"/>
              </a:spcBef>
              <a:spcAft>
                <a:spcPts val="0"/>
              </a:spcAft>
            </a:pPr>
            <a:r>
              <a:rPr lang="en-US" spc="-25" dirty="0">
                <a:solidFill>
                  <a:srgbClr val="0000FF"/>
                </a:solidFill>
                <a:ea typeface="Times New Roman" panose="02020603050405020304" pitchFamily="18" charset="0"/>
                <a:cs typeface="Times New Roman" panose="02020603050405020304" pitchFamily="18" charset="0"/>
                <a:hlinkClick r:id="rId3"/>
              </a:rPr>
              <a:t>h</a:t>
            </a:r>
            <a:r>
              <a:rPr lang="en-US" dirty="0">
                <a:solidFill>
                  <a:srgbClr val="0000FF"/>
                </a:solidFill>
                <a:ea typeface="Times New Roman" panose="02020603050405020304" pitchFamily="18" charset="0"/>
                <a:cs typeface="Times New Roman" panose="02020603050405020304" pitchFamily="18" charset="0"/>
                <a:hlinkClick r:id="rId3"/>
              </a:rPr>
              <a:t>t</a:t>
            </a:r>
            <a:r>
              <a:rPr lang="en-US" spc="30" dirty="0">
                <a:solidFill>
                  <a:srgbClr val="0000FF"/>
                </a:solidFill>
                <a:ea typeface="Times New Roman" panose="02020603050405020304" pitchFamily="18" charset="0"/>
                <a:cs typeface="Times New Roman" panose="02020603050405020304" pitchFamily="18" charset="0"/>
                <a:hlinkClick r:id="rId3"/>
              </a:rPr>
              <a:t>t</a:t>
            </a:r>
            <a:r>
              <a:rPr lang="en-US" dirty="0">
                <a:solidFill>
                  <a:srgbClr val="0000FF"/>
                </a:solidFill>
                <a:ea typeface="Times New Roman" panose="02020603050405020304" pitchFamily="18" charset="0"/>
                <a:cs typeface="Times New Roman" panose="02020603050405020304" pitchFamily="18" charset="0"/>
                <a:hlinkClick r:id="rId3"/>
              </a:rPr>
              <a:t>p:</a:t>
            </a:r>
            <a:r>
              <a:rPr lang="en-US" spc="5" dirty="0">
                <a:solidFill>
                  <a:srgbClr val="0000FF"/>
                </a:solidFill>
                <a:ea typeface="Times New Roman" panose="02020603050405020304" pitchFamily="18" charset="0"/>
                <a:cs typeface="Times New Roman" panose="02020603050405020304" pitchFamily="18" charset="0"/>
                <a:hlinkClick r:id="rId3"/>
              </a:rPr>
              <a:t>/</a:t>
            </a:r>
            <a:r>
              <a:rPr lang="en-US" spc="-20" dirty="0">
                <a:solidFill>
                  <a:srgbClr val="0000FF"/>
                </a:solidFill>
                <a:ea typeface="Times New Roman" panose="02020603050405020304" pitchFamily="18" charset="0"/>
                <a:cs typeface="Times New Roman" panose="02020603050405020304" pitchFamily="18" charset="0"/>
                <a:hlinkClick r:id="rId3"/>
              </a:rPr>
              <a:t>/</a:t>
            </a:r>
            <a:r>
              <a:rPr lang="en-US" dirty="0">
                <a:solidFill>
                  <a:srgbClr val="0000FF"/>
                </a:solidFill>
                <a:ea typeface="Times New Roman" panose="02020603050405020304" pitchFamily="18" charset="0"/>
                <a:cs typeface="Times New Roman" panose="02020603050405020304" pitchFamily="18" charset="0"/>
                <a:hlinkClick r:id="rId3"/>
              </a:rPr>
              <a:t>w</a:t>
            </a:r>
            <a:r>
              <a:rPr lang="en-US" spc="-5" dirty="0">
                <a:solidFill>
                  <a:srgbClr val="0000FF"/>
                </a:solidFill>
                <a:ea typeface="Times New Roman" panose="02020603050405020304" pitchFamily="18" charset="0"/>
                <a:cs typeface="Times New Roman" panose="02020603050405020304" pitchFamily="18" charset="0"/>
                <a:hlinkClick r:id="rId3"/>
              </a:rPr>
              <a:t>w</a:t>
            </a:r>
            <a:r>
              <a:rPr lang="en-US" dirty="0">
                <a:solidFill>
                  <a:srgbClr val="0000FF"/>
                </a:solidFill>
                <a:ea typeface="Times New Roman" panose="02020603050405020304" pitchFamily="18" charset="0"/>
                <a:cs typeface="Times New Roman" panose="02020603050405020304" pitchFamily="18" charset="0"/>
                <a:hlinkClick r:id="rId3"/>
              </a:rPr>
              <a:t>w</a:t>
            </a:r>
            <a:r>
              <a:rPr lang="en-US" spc="10" dirty="0">
                <a:solidFill>
                  <a:srgbClr val="0000FF"/>
                </a:solidFill>
                <a:ea typeface="Times New Roman" panose="02020603050405020304" pitchFamily="18" charset="0"/>
                <a:cs typeface="Times New Roman" panose="02020603050405020304" pitchFamily="18" charset="0"/>
                <a:hlinkClick r:id="rId3"/>
              </a:rPr>
              <a:t>.</a:t>
            </a:r>
            <a:r>
              <a:rPr lang="en-US" spc="-25" dirty="0">
                <a:solidFill>
                  <a:srgbClr val="0000FF"/>
                </a:solidFill>
                <a:ea typeface="Times New Roman" panose="02020603050405020304" pitchFamily="18" charset="0"/>
                <a:cs typeface="Times New Roman" panose="02020603050405020304" pitchFamily="18" charset="0"/>
                <a:hlinkClick r:id="rId3"/>
              </a:rPr>
              <a:t>b</a:t>
            </a:r>
            <a:r>
              <a:rPr lang="en-US" spc="-5" dirty="0">
                <a:solidFill>
                  <a:srgbClr val="0000FF"/>
                </a:solidFill>
                <a:ea typeface="Times New Roman" panose="02020603050405020304" pitchFamily="18" charset="0"/>
                <a:cs typeface="Times New Roman" panose="02020603050405020304" pitchFamily="18" charset="0"/>
                <a:hlinkClick r:id="rId3"/>
              </a:rPr>
              <a:t>ea</a:t>
            </a:r>
            <a:r>
              <a:rPr lang="en-US" spc="5" dirty="0">
                <a:solidFill>
                  <a:srgbClr val="0000FF"/>
                </a:solidFill>
                <a:ea typeface="Times New Roman" panose="02020603050405020304" pitchFamily="18" charset="0"/>
                <a:cs typeface="Times New Roman" panose="02020603050405020304" pitchFamily="18" charset="0"/>
                <a:hlinkClick r:id="rId3"/>
              </a:rPr>
              <a:t>r</a:t>
            </a:r>
            <a:r>
              <a:rPr lang="en-US" spc="30" dirty="0">
                <a:solidFill>
                  <a:srgbClr val="0000FF"/>
                </a:solidFill>
                <a:ea typeface="Times New Roman" panose="02020603050405020304" pitchFamily="18" charset="0"/>
                <a:cs typeface="Times New Roman" panose="02020603050405020304" pitchFamily="18" charset="0"/>
                <a:hlinkClick r:id="rId3"/>
              </a:rPr>
              <a:t>r</a:t>
            </a:r>
            <a:r>
              <a:rPr lang="en-US" spc="-20" dirty="0">
                <a:solidFill>
                  <a:srgbClr val="0000FF"/>
                </a:solidFill>
                <a:ea typeface="Times New Roman" panose="02020603050405020304" pitchFamily="18" charset="0"/>
                <a:cs typeface="Times New Roman" panose="02020603050405020304" pitchFamily="18" charset="0"/>
                <a:hlinkClick r:id="rId3"/>
              </a:rPr>
              <a:t>i</a:t>
            </a:r>
            <a:r>
              <a:rPr lang="en-US" dirty="0">
                <a:solidFill>
                  <a:srgbClr val="0000FF"/>
                </a:solidFill>
                <a:ea typeface="Times New Roman" panose="02020603050405020304" pitchFamily="18" charset="0"/>
                <a:cs typeface="Times New Roman" panose="02020603050405020304" pitchFamily="18" charset="0"/>
                <a:hlinkClick r:id="rId3"/>
              </a:rPr>
              <a:t>v</a:t>
            </a:r>
            <a:r>
              <a:rPr lang="en-US" spc="-5" dirty="0">
                <a:solidFill>
                  <a:srgbClr val="0000FF"/>
                </a:solidFill>
                <a:ea typeface="Times New Roman" panose="02020603050405020304" pitchFamily="18" charset="0"/>
                <a:cs typeface="Times New Roman" panose="02020603050405020304" pitchFamily="18" charset="0"/>
                <a:hlinkClick r:id="rId3"/>
              </a:rPr>
              <a:t>e</a:t>
            </a:r>
            <a:r>
              <a:rPr lang="en-US" spc="30" dirty="0">
                <a:solidFill>
                  <a:srgbClr val="0000FF"/>
                </a:solidFill>
                <a:ea typeface="Times New Roman" panose="02020603050405020304" pitchFamily="18" charset="0"/>
                <a:cs typeface="Times New Roman" panose="02020603050405020304" pitchFamily="18" charset="0"/>
                <a:hlinkClick r:id="rId3"/>
              </a:rPr>
              <a:t>r</a:t>
            </a:r>
            <a:r>
              <a:rPr lang="en-US" spc="-20" dirty="0">
                <a:solidFill>
                  <a:srgbClr val="0000FF"/>
                </a:solidFill>
                <a:ea typeface="Times New Roman" panose="02020603050405020304" pitchFamily="18" charset="0"/>
                <a:cs typeface="Times New Roman" panose="02020603050405020304" pitchFamily="18" charset="0"/>
                <a:hlinkClick r:id="rId3"/>
              </a:rPr>
              <a:t>i</a:t>
            </a:r>
            <a:r>
              <a:rPr lang="en-US" dirty="0">
                <a:solidFill>
                  <a:srgbClr val="0000FF"/>
                </a:solidFill>
                <a:ea typeface="Times New Roman" panose="02020603050405020304" pitchFamily="18" charset="0"/>
                <a:cs typeface="Times New Roman" panose="02020603050405020304" pitchFamily="18" charset="0"/>
                <a:hlinkClick r:id="rId3"/>
              </a:rPr>
              <a:t>n</a:t>
            </a:r>
            <a:r>
              <a:rPr lang="en-US" spc="-40" dirty="0">
                <a:solidFill>
                  <a:srgbClr val="0000FF"/>
                </a:solidFill>
                <a:ea typeface="Times New Roman" panose="02020603050405020304" pitchFamily="18" charset="0"/>
                <a:cs typeface="Times New Roman" panose="02020603050405020304" pitchFamily="18" charset="0"/>
                <a:hlinkClick r:id="rId3"/>
              </a:rPr>
              <a:t>f</a:t>
            </a:r>
            <a:r>
              <a:rPr lang="en-US" spc="25" dirty="0">
                <a:solidFill>
                  <a:srgbClr val="0000FF"/>
                </a:solidFill>
                <a:ea typeface="Times New Roman" panose="02020603050405020304" pitchFamily="18" charset="0"/>
                <a:cs typeface="Times New Roman" panose="02020603050405020304" pitchFamily="18" charset="0"/>
                <a:hlinkClick r:id="rId3"/>
              </a:rPr>
              <a:t>o</a:t>
            </a:r>
            <a:r>
              <a:rPr lang="en-US" spc="10" dirty="0">
                <a:solidFill>
                  <a:srgbClr val="0000FF"/>
                </a:solidFill>
                <a:ea typeface="Times New Roman" panose="02020603050405020304" pitchFamily="18" charset="0"/>
                <a:cs typeface="Times New Roman" panose="02020603050405020304" pitchFamily="18" charset="0"/>
                <a:hlinkClick r:id="rId3"/>
              </a:rPr>
              <a:t>.</a:t>
            </a:r>
            <a:r>
              <a:rPr lang="en-US" spc="25" dirty="0">
                <a:solidFill>
                  <a:srgbClr val="0000FF"/>
                </a:solidFill>
                <a:ea typeface="Times New Roman" panose="02020603050405020304" pitchFamily="18" charset="0"/>
                <a:cs typeface="Times New Roman" panose="02020603050405020304" pitchFamily="18" charset="0"/>
                <a:hlinkClick r:id="rId3"/>
              </a:rPr>
              <a:t>o</a:t>
            </a:r>
            <a:r>
              <a:rPr lang="en-US" spc="5" dirty="0">
                <a:solidFill>
                  <a:srgbClr val="0000FF"/>
                </a:solidFill>
                <a:ea typeface="Times New Roman" panose="02020603050405020304" pitchFamily="18" charset="0"/>
                <a:cs typeface="Times New Roman" panose="02020603050405020304" pitchFamily="18" charset="0"/>
                <a:hlinkClick r:id="rId3"/>
              </a:rPr>
              <a:t>r</a:t>
            </a:r>
            <a:r>
              <a:rPr lang="en-US" dirty="0">
                <a:solidFill>
                  <a:srgbClr val="0000FF"/>
                </a:solidFill>
                <a:ea typeface="Times New Roman" panose="02020603050405020304" pitchFamily="18" charset="0"/>
                <a:cs typeface="Times New Roman" panose="02020603050405020304" pitchFamily="18" charset="0"/>
                <a:hlinkClick r:id="rId3"/>
              </a:rPr>
              <a:t>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82734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Salt Lake Info System</a:t>
            </a:r>
            <a:endParaRPr lang="en-US" dirty="0"/>
          </a:p>
        </p:txBody>
      </p:sp>
      <p:pic>
        <p:nvPicPr>
          <p:cNvPr id="3" name="Picture 2"/>
          <p:cNvPicPr>
            <a:picLocks noChangeAspect="1"/>
          </p:cNvPicPr>
          <p:nvPr/>
        </p:nvPicPr>
        <p:blipFill>
          <a:blip r:embed="rId2"/>
          <a:stretch>
            <a:fillRect/>
          </a:stretch>
        </p:blipFill>
        <p:spPr>
          <a:xfrm>
            <a:off x="914400" y="1828800"/>
            <a:ext cx="7848600" cy="4858258"/>
          </a:xfrm>
          <a:prstGeom prst="rect">
            <a:avLst/>
          </a:prstGeom>
          <a:ln w="3175">
            <a:solidFill>
              <a:schemeClr val="bg1">
                <a:lumMod val="65000"/>
              </a:schemeClr>
            </a:solidFill>
          </a:ln>
        </p:spPr>
      </p:pic>
      <p:sp>
        <p:nvSpPr>
          <p:cNvPr id="4" name="Rectangle 3"/>
          <p:cNvSpPr/>
          <p:nvPr/>
        </p:nvSpPr>
        <p:spPr>
          <a:xfrm>
            <a:off x="3071934" y="1372643"/>
            <a:ext cx="3533531" cy="461665"/>
          </a:xfrm>
          <a:prstGeom prst="rect">
            <a:avLst/>
          </a:prstGeom>
        </p:spPr>
        <p:txBody>
          <a:bodyPr wrap="none">
            <a:spAutoFit/>
          </a:bodyPr>
          <a:lstStyle/>
          <a:p>
            <a:r>
              <a:rPr lang="en-US" spc="-25" dirty="0">
                <a:solidFill>
                  <a:srgbClr val="0000FF"/>
                </a:solidFill>
                <a:ea typeface="Times New Roman" panose="02020603050405020304" pitchFamily="18" charset="0"/>
                <a:cs typeface="Times New Roman" panose="02020603050405020304" pitchFamily="18" charset="0"/>
                <a:hlinkClick r:id="rId3"/>
              </a:rPr>
              <a:t>h</a:t>
            </a:r>
            <a:r>
              <a:rPr lang="en-US" dirty="0">
                <a:solidFill>
                  <a:srgbClr val="0000FF"/>
                </a:solidFill>
                <a:ea typeface="Times New Roman" panose="02020603050405020304" pitchFamily="18" charset="0"/>
                <a:cs typeface="Times New Roman" panose="02020603050405020304" pitchFamily="18" charset="0"/>
                <a:hlinkClick r:id="rId3"/>
              </a:rPr>
              <a:t>t</a:t>
            </a:r>
            <a:r>
              <a:rPr lang="en-US" spc="30" dirty="0">
                <a:solidFill>
                  <a:srgbClr val="0000FF"/>
                </a:solidFill>
                <a:ea typeface="Times New Roman" panose="02020603050405020304" pitchFamily="18" charset="0"/>
                <a:cs typeface="Times New Roman" panose="02020603050405020304" pitchFamily="18" charset="0"/>
                <a:hlinkClick r:id="rId3"/>
              </a:rPr>
              <a:t>t</a:t>
            </a:r>
            <a:r>
              <a:rPr lang="en-US" dirty="0">
                <a:solidFill>
                  <a:srgbClr val="0000FF"/>
                </a:solidFill>
                <a:ea typeface="Times New Roman" panose="02020603050405020304" pitchFamily="18" charset="0"/>
                <a:cs typeface="Times New Roman" panose="02020603050405020304" pitchFamily="18" charset="0"/>
                <a:hlinkClick r:id="rId3"/>
              </a:rPr>
              <a:t>p:</a:t>
            </a:r>
            <a:r>
              <a:rPr lang="en-US" spc="5" dirty="0">
                <a:solidFill>
                  <a:srgbClr val="0000FF"/>
                </a:solidFill>
                <a:ea typeface="Times New Roman" panose="02020603050405020304" pitchFamily="18" charset="0"/>
                <a:cs typeface="Times New Roman" panose="02020603050405020304" pitchFamily="18" charset="0"/>
                <a:hlinkClick r:id="rId3"/>
              </a:rPr>
              <a:t>/</a:t>
            </a:r>
            <a:r>
              <a:rPr lang="en-US" dirty="0">
                <a:solidFill>
                  <a:srgbClr val="0000FF"/>
                </a:solidFill>
                <a:ea typeface="Times New Roman" panose="02020603050405020304" pitchFamily="18" charset="0"/>
                <a:cs typeface="Times New Roman" panose="02020603050405020304" pitchFamily="18" charset="0"/>
                <a:hlinkClick r:id="rId3"/>
              </a:rPr>
              <a:t>/</a:t>
            </a:r>
            <a:r>
              <a:rPr lang="en-US" spc="-20" dirty="0">
                <a:solidFill>
                  <a:srgbClr val="0000FF"/>
                </a:solidFill>
                <a:ea typeface="Times New Roman" panose="02020603050405020304" pitchFamily="18" charset="0"/>
                <a:cs typeface="Times New Roman" panose="02020603050405020304" pitchFamily="18" charset="0"/>
                <a:hlinkClick r:id="rId3"/>
              </a:rPr>
              <a:t>g</a:t>
            </a:r>
            <a:r>
              <a:rPr lang="en-US" spc="5" dirty="0">
                <a:solidFill>
                  <a:srgbClr val="0000FF"/>
                </a:solidFill>
                <a:ea typeface="Times New Roman" panose="02020603050405020304" pitchFamily="18" charset="0"/>
                <a:cs typeface="Times New Roman" panose="02020603050405020304" pitchFamily="18" charset="0"/>
                <a:hlinkClick r:id="rId3"/>
              </a:rPr>
              <a:t>r</a:t>
            </a:r>
            <a:r>
              <a:rPr lang="en-US" spc="-5" dirty="0">
                <a:solidFill>
                  <a:srgbClr val="0000FF"/>
                </a:solidFill>
                <a:ea typeface="Times New Roman" panose="02020603050405020304" pitchFamily="18" charset="0"/>
                <a:cs typeface="Times New Roman" panose="02020603050405020304" pitchFamily="18" charset="0"/>
                <a:hlinkClick r:id="rId3"/>
              </a:rPr>
              <a:t>ea</a:t>
            </a:r>
            <a:r>
              <a:rPr lang="en-US" spc="25" dirty="0">
                <a:solidFill>
                  <a:srgbClr val="0000FF"/>
                </a:solidFill>
                <a:ea typeface="Times New Roman" panose="02020603050405020304" pitchFamily="18" charset="0"/>
                <a:cs typeface="Times New Roman" panose="02020603050405020304" pitchFamily="18" charset="0"/>
                <a:hlinkClick r:id="rId3"/>
              </a:rPr>
              <a:t>t</a:t>
            </a:r>
            <a:r>
              <a:rPr lang="en-US" spc="-10" dirty="0">
                <a:solidFill>
                  <a:srgbClr val="0000FF"/>
                </a:solidFill>
                <a:ea typeface="Times New Roman" panose="02020603050405020304" pitchFamily="18" charset="0"/>
                <a:cs typeface="Times New Roman" panose="02020603050405020304" pitchFamily="18" charset="0"/>
                <a:hlinkClick r:id="rId3"/>
              </a:rPr>
              <a:t>s</a:t>
            </a:r>
            <a:r>
              <a:rPr lang="en-US" spc="-30" dirty="0">
                <a:solidFill>
                  <a:srgbClr val="0000FF"/>
                </a:solidFill>
                <a:ea typeface="Times New Roman" panose="02020603050405020304" pitchFamily="18" charset="0"/>
                <a:cs typeface="Times New Roman" panose="02020603050405020304" pitchFamily="18" charset="0"/>
                <a:hlinkClick r:id="rId3"/>
              </a:rPr>
              <a:t>a</a:t>
            </a:r>
            <a:r>
              <a:rPr lang="en-US" spc="-45" dirty="0">
                <a:solidFill>
                  <a:srgbClr val="0000FF"/>
                </a:solidFill>
                <a:ea typeface="Times New Roman" panose="02020603050405020304" pitchFamily="18" charset="0"/>
                <a:cs typeface="Times New Roman" panose="02020603050405020304" pitchFamily="18" charset="0"/>
                <a:hlinkClick r:id="rId3"/>
              </a:rPr>
              <a:t>l</a:t>
            </a:r>
            <a:r>
              <a:rPr lang="en-US" spc="50" dirty="0">
                <a:solidFill>
                  <a:srgbClr val="0000FF"/>
                </a:solidFill>
                <a:ea typeface="Times New Roman" panose="02020603050405020304" pitchFamily="18" charset="0"/>
                <a:cs typeface="Times New Roman" panose="02020603050405020304" pitchFamily="18" charset="0"/>
                <a:hlinkClick r:id="rId3"/>
              </a:rPr>
              <a:t>t</a:t>
            </a:r>
            <a:r>
              <a:rPr lang="en-US" spc="-20" dirty="0">
                <a:solidFill>
                  <a:srgbClr val="0000FF"/>
                </a:solidFill>
                <a:ea typeface="Times New Roman" panose="02020603050405020304" pitchFamily="18" charset="0"/>
                <a:cs typeface="Times New Roman" panose="02020603050405020304" pitchFamily="18" charset="0"/>
                <a:hlinkClick r:id="rId3"/>
              </a:rPr>
              <a:t>l</a:t>
            </a:r>
            <a:r>
              <a:rPr lang="en-US" spc="-5" dirty="0">
                <a:solidFill>
                  <a:srgbClr val="0000FF"/>
                </a:solidFill>
                <a:ea typeface="Times New Roman" panose="02020603050405020304" pitchFamily="18" charset="0"/>
                <a:cs typeface="Times New Roman" panose="02020603050405020304" pitchFamily="18" charset="0"/>
                <a:hlinkClick r:id="rId3"/>
              </a:rPr>
              <a:t>a</a:t>
            </a:r>
            <a:r>
              <a:rPr lang="en-US" dirty="0">
                <a:solidFill>
                  <a:srgbClr val="0000FF"/>
                </a:solidFill>
                <a:ea typeface="Times New Roman" panose="02020603050405020304" pitchFamily="18" charset="0"/>
                <a:cs typeface="Times New Roman" panose="02020603050405020304" pitchFamily="18" charset="0"/>
                <a:hlinkClick r:id="rId3"/>
              </a:rPr>
              <a:t>k</a:t>
            </a:r>
            <a:r>
              <a:rPr lang="en-US" spc="20" dirty="0">
                <a:solidFill>
                  <a:srgbClr val="0000FF"/>
                </a:solidFill>
                <a:ea typeface="Times New Roman" panose="02020603050405020304" pitchFamily="18" charset="0"/>
                <a:cs typeface="Times New Roman" panose="02020603050405020304" pitchFamily="18" charset="0"/>
                <a:hlinkClick r:id="rId3"/>
              </a:rPr>
              <a:t>e</a:t>
            </a:r>
            <a:r>
              <a:rPr lang="en-US" spc="-20" dirty="0">
                <a:solidFill>
                  <a:srgbClr val="0000FF"/>
                </a:solidFill>
                <a:ea typeface="Times New Roman" panose="02020603050405020304" pitchFamily="18" charset="0"/>
                <a:cs typeface="Times New Roman" panose="02020603050405020304" pitchFamily="18" charset="0"/>
                <a:hlinkClick r:id="rId3"/>
              </a:rPr>
              <a:t>i</a:t>
            </a:r>
            <a:r>
              <a:rPr lang="en-US" spc="25" dirty="0">
                <a:solidFill>
                  <a:srgbClr val="0000FF"/>
                </a:solidFill>
                <a:ea typeface="Times New Roman" panose="02020603050405020304" pitchFamily="18" charset="0"/>
                <a:cs typeface="Times New Roman" panose="02020603050405020304" pitchFamily="18" charset="0"/>
                <a:hlinkClick r:id="rId3"/>
              </a:rPr>
              <a:t>n</a:t>
            </a:r>
            <a:r>
              <a:rPr lang="en-US" spc="-40" dirty="0">
                <a:solidFill>
                  <a:srgbClr val="0000FF"/>
                </a:solidFill>
                <a:ea typeface="Times New Roman" panose="02020603050405020304" pitchFamily="18" charset="0"/>
                <a:cs typeface="Times New Roman" panose="02020603050405020304" pitchFamily="18" charset="0"/>
                <a:hlinkClick r:id="rId3"/>
              </a:rPr>
              <a:t>f</a:t>
            </a:r>
            <a:r>
              <a:rPr lang="en-US" spc="25" dirty="0">
                <a:solidFill>
                  <a:srgbClr val="0000FF"/>
                </a:solidFill>
                <a:ea typeface="Times New Roman" panose="02020603050405020304" pitchFamily="18" charset="0"/>
                <a:cs typeface="Times New Roman" panose="02020603050405020304" pitchFamily="18" charset="0"/>
                <a:hlinkClick r:id="rId3"/>
              </a:rPr>
              <a:t>o</a:t>
            </a:r>
            <a:r>
              <a:rPr lang="en-US" spc="10" dirty="0">
                <a:solidFill>
                  <a:srgbClr val="0000FF"/>
                </a:solidFill>
                <a:ea typeface="Times New Roman" panose="02020603050405020304" pitchFamily="18" charset="0"/>
                <a:cs typeface="Times New Roman" panose="02020603050405020304" pitchFamily="18" charset="0"/>
                <a:hlinkClick r:id="rId3"/>
              </a:rPr>
              <a:t>.</a:t>
            </a:r>
            <a:r>
              <a:rPr lang="en-US" spc="25" dirty="0">
                <a:solidFill>
                  <a:srgbClr val="0000FF"/>
                </a:solidFill>
                <a:ea typeface="Times New Roman" panose="02020603050405020304" pitchFamily="18" charset="0"/>
                <a:cs typeface="Times New Roman" panose="02020603050405020304" pitchFamily="18" charset="0"/>
                <a:hlinkClick r:id="rId3"/>
              </a:rPr>
              <a:t>o</a:t>
            </a:r>
            <a:r>
              <a:rPr lang="en-US" spc="5" dirty="0">
                <a:solidFill>
                  <a:srgbClr val="0000FF"/>
                </a:solidFill>
                <a:ea typeface="Times New Roman" panose="02020603050405020304" pitchFamily="18" charset="0"/>
                <a:cs typeface="Times New Roman" panose="02020603050405020304" pitchFamily="18" charset="0"/>
                <a:hlinkClick r:id="rId3"/>
              </a:rPr>
              <a:t>r</a:t>
            </a:r>
            <a:r>
              <a:rPr lang="en-US" spc="20" dirty="0">
                <a:solidFill>
                  <a:srgbClr val="0000FF"/>
                </a:solidFill>
                <a:ea typeface="Times New Roman" panose="02020603050405020304" pitchFamily="18" charset="0"/>
                <a:cs typeface="Times New Roman" panose="02020603050405020304" pitchFamily="18" charset="0"/>
                <a:hlinkClick r:id="rId3"/>
              </a:rPr>
              <a:t>g</a:t>
            </a:r>
            <a:r>
              <a:rPr lang="en-US" dirty="0">
                <a:solidFill>
                  <a:srgbClr val="0000FF"/>
                </a:solidFill>
                <a:ea typeface="Times New Roman" panose="02020603050405020304" pitchFamily="18" charset="0"/>
                <a:cs typeface="Times New Roman" panose="02020603050405020304" pitchFamily="18" charset="0"/>
                <a:hlinkClick r:id="rId3"/>
              </a:rPr>
              <a:t>/</a:t>
            </a:r>
            <a:endParaRPr lang="en-US" dirty="0"/>
          </a:p>
        </p:txBody>
      </p:sp>
    </p:spTree>
    <p:extLst>
      <p:ext uri="{BB962C8B-B14F-4D97-AF65-F5344CB8AC3E}">
        <p14:creationId xmlns:p14="http://schemas.microsoft.com/office/powerpoint/2010/main" val="17568554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9310"/>
            <a:ext cx="7772400" cy="812800"/>
          </a:xfrm>
        </p:spPr>
        <p:txBody>
          <a:bodyPr/>
          <a:lstStyle/>
          <a:p>
            <a:r>
              <a:rPr lang="en-US" dirty="0">
                <a:hlinkClick r:id="rId2"/>
              </a:rPr>
              <a:t>http://www.nconemap.com</a:t>
            </a:r>
            <a:r>
              <a:rPr lang="en-US" dirty="0" smtClean="0">
                <a:hlinkClick r:id="rId2"/>
              </a:rPr>
              <a:t>/</a:t>
            </a:r>
            <a:r>
              <a:rPr lang="en-US" dirty="0" smtClean="0"/>
              <a:t> </a:t>
            </a:r>
            <a:endParaRPr lang="en-US" dirty="0"/>
          </a:p>
        </p:txBody>
      </p:sp>
      <p:pic>
        <p:nvPicPr>
          <p:cNvPr id="3" name="Picture 2"/>
          <p:cNvPicPr>
            <a:picLocks noChangeAspect="1"/>
          </p:cNvPicPr>
          <p:nvPr/>
        </p:nvPicPr>
        <p:blipFill>
          <a:blip r:embed="rId3"/>
          <a:stretch>
            <a:fillRect/>
          </a:stretch>
        </p:blipFill>
        <p:spPr>
          <a:xfrm>
            <a:off x="0" y="942110"/>
            <a:ext cx="9144000" cy="5816367"/>
          </a:xfrm>
          <a:prstGeom prst="rect">
            <a:avLst/>
          </a:prstGeom>
        </p:spPr>
      </p:pic>
      <p:pic>
        <p:nvPicPr>
          <p:cNvPr id="4" name="Picture 3"/>
          <p:cNvPicPr>
            <a:picLocks noChangeAspect="1"/>
          </p:cNvPicPr>
          <p:nvPr/>
        </p:nvPicPr>
        <p:blipFill>
          <a:blip r:embed="rId4"/>
          <a:stretch>
            <a:fillRect/>
          </a:stretch>
        </p:blipFill>
        <p:spPr>
          <a:xfrm>
            <a:off x="7385934" y="2375554"/>
            <a:ext cx="1758066" cy="3096116"/>
          </a:xfrm>
          <a:prstGeom prst="rect">
            <a:avLst/>
          </a:prstGeom>
        </p:spPr>
      </p:pic>
      <p:pic>
        <p:nvPicPr>
          <p:cNvPr id="5" name="Picture 4"/>
          <p:cNvPicPr>
            <a:picLocks noChangeAspect="1"/>
          </p:cNvPicPr>
          <p:nvPr/>
        </p:nvPicPr>
        <p:blipFill>
          <a:blip r:embed="rId5"/>
          <a:stretch>
            <a:fillRect/>
          </a:stretch>
        </p:blipFill>
        <p:spPr>
          <a:xfrm>
            <a:off x="120944" y="4578680"/>
            <a:ext cx="3572023" cy="2055137"/>
          </a:xfrm>
          <a:prstGeom prst="rect">
            <a:avLst/>
          </a:prstGeom>
        </p:spPr>
      </p:pic>
    </p:spTree>
    <p:extLst>
      <p:ext uri="{BB962C8B-B14F-4D97-AF65-F5344CB8AC3E}">
        <p14:creationId xmlns:p14="http://schemas.microsoft.com/office/powerpoint/2010/main" val="10994217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378" y="64655"/>
            <a:ext cx="7772400" cy="831273"/>
          </a:xfrm>
        </p:spPr>
        <p:txBody>
          <a:bodyPr/>
          <a:lstStyle/>
          <a:p>
            <a:r>
              <a:rPr lang="en-US" u="sng" dirty="0">
                <a:hlinkClick r:id="rId2"/>
              </a:rPr>
              <a:t>http://www.ncfloodmaps.com</a:t>
            </a:r>
            <a:r>
              <a:rPr lang="en-US" u="sng" dirty="0" smtClean="0">
                <a:hlinkClick r:id="rId2"/>
              </a:rPr>
              <a:t>/</a:t>
            </a:r>
            <a:r>
              <a:rPr lang="en-US" u="sng" dirty="0" smtClean="0"/>
              <a:t> </a:t>
            </a:r>
            <a:endParaRPr lang="en-US" dirty="0"/>
          </a:p>
        </p:txBody>
      </p:sp>
      <p:pic>
        <p:nvPicPr>
          <p:cNvPr id="3" name="Picture 2"/>
          <p:cNvPicPr>
            <a:picLocks noChangeAspect="1"/>
          </p:cNvPicPr>
          <p:nvPr/>
        </p:nvPicPr>
        <p:blipFill>
          <a:blip r:embed="rId3"/>
          <a:stretch>
            <a:fillRect/>
          </a:stretch>
        </p:blipFill>
        <p:spPr>
          <a:xfrm>
            <a:off x="1155" y="1042367"/>
            <a:ext cx="9142846" cy="5815633"/>
          </a:xfrm>
          <a:prstGeom prst="rect">
            <a:avLst/>
          </a:prstGeom>
        </p:spPr>
      </p:pic>
    </p:spTree>
    <p:extLst>
      <p:ext uri="{BB962C8B-B14F-4D97-AF65-F5344CB8AC3E}">
        <p14:creationId xmlns:p14="http://schemas.microsoft.com/office/powerpoint/2010/main" val="36133130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026"/>
          <p:cNvSpPr>
            <a:spLocks noGrp="1" noChangeArrowheads="1"/>
          </p:cNvSpPr>
          <p:nvPr>
            <p:ph type="title"/>
          </p:nvPr>
        </p:nvSpPr>
        <p:spPr>
          <a:xfrm>
            <a:off x="609600" y="38100"/>
            <a:ext cx="7772400" cy="1143000"/>
          </a:xfrm>
        </p:spPr>
        <p:txBody>
          <a:bodyPr/>
          <a:lstStyle/>
          <a:p>
            <a:pPr eaLnBrk="1" hangingPunct="1"/>
            <a:r>
              <a:rPr lang="en-US" dirty="0" smtClean="0"/>
              <a:t>Watershed Boundary Dataset</a:t>
            </a:r>
          </a:p>
        </p:txBody>
      </p:sp>
      <p:sp>
        <p:nvSpPr>
          <p:cNvPr id="11267" name="Rectangle 1027"/>
          <p:cNvSpPr>
            <a:spLocks noGrp="1" noChangeArrowheads="1"/>
          </p:cNvSpPr>
          <p:nvPr>
            <p:ph type="body" sz="half" idx="1"/>
          </p:nvPr>
        </p:nvSpPr>
        <p:spPr>
          <a:xfrm>
            <a:off x="685800" y="1981200"/>
            <a:ext cx="4114800" cy="4114800"/>
          </a:xfrm>
        </p:spPr>
        <p:txBody>
          <a:bodyPr/>
          <a:lstStyle/>
          <a:p>
            <a:pPr eaLnBrk="1" hangingPunct="1"/>
            <a:r>
              <a:rPr lang="en-US" dirty="0" smtClean="0"/>
              <a:t>National Program by </a:t>
            </a:r>
            <a:r>
              <a:rPr lang="en-US" dirty="0" smtClean="0">
                <a:solidFill>
                  <a:srgbClr val="FF3300"/>
                </a:solidFill>
              </a:rPr>
              <a:t>USGS</a:t>
            </a:r>
            <a:r>
              <a:rPr lang="en-US" dirty="0" smtClean="0"/>
              <a:t> and </a:t>
            </a:r>
            <a:r>
              <a:rPr lang="en-US" dirty="0" smtClean="0">
                <a:solidFill>
                  <a:srgbClr val="FF3300"/>
                </a:solidFill>
              </a:rPr>
              <a:t>USDA</a:t>
            </a:r>
            <a:r>
              <a:rPr lang="en-US" dirty="0" smtClean="0"/>
              <a:t> (NRCS)</a:t>
            </a:r>
          </a:p>
          <a:p>
            <a:pPr eaLnBrk="1" hangingPunct="1"/>
            <a:r>
              <a:rPr lang="en-US" dirty="0" smtClean="0"/>
              <a:t>Boundaries for </a:t>
            </a:r>
            <a:r>
              <a:rPr lang="en-US" dirty="0" smtClean="0">
                <a:solidFill>
                  <a:srgbClr val="FF3300"/>
                </a:solidFill>
              </a:rPr>
              <a:t>10- and 12- digit</a:t>
            </a:r>
            <a:r>
              <a:rPr lang="en-US" dirty="0" smtClean="0"/>
              <a:t> watersheds</a:t>
            </a:r>
          </a:p>
          <a:p>
            <a:pPr eaLnBrk="1" hangingPunct="1"/>
            <a:r>
              <a:rPr lang="en-US" dirty="0" smtClean="0"/>
              <a:t>First cut is by </a:t>
            </a:r>
            <a:r>
              <a:rPr lang="en-US" dirty="0" smtClean="0">
                <a:solidFill>
                  <a:srgbClr val="FF3300"/>
                </a:solidFill>
              </a:rPr>
              <a:t>automated delineation</a:t>
            </a:r>
            <a:r>
              <a:rPr lang="en-US" dirty="0" smtClean="0"/>
              <a:t> from NED</a:t>
            </a:r>
          </a:p>
          <a:p>
            <a:pPr eaLnBrk="1" hangingPunct="1"/>
            <a:r>
              <a:rPr lang="en-US" dirty="0" smtClean="0">
                <a:solidFill>
                  <a:srgbClr val="FF3300"/>
                </a:solidFill>
              </a:rPr>
              <a:t>Hand checked</a:t>
            </a:r>
            <a:r>
              <a:rPr lang="en-US" dirty="0" smtClean="0"/>
              <a:t> and edited </a:t>
            </a:r>
          </a:p>
        </p:txBody>
      </p:sp>
      <p:pic>
        <p:nvPicPr>
          <p:cNvPr id="11268" name="Picture 1028" descr="wash_fig6"/>
          <p:cNvPicPr>
            <a:picLocks noChangeAspect="1" noChangeArrowheads="1"/>
          </p:cNvPicPr>
          <p:nvPr/>
        </p:nvPicPr>
        <p:blipFill>
          <a:blip r:embed="rId2" cstate="print"/>
          <a:srcRect/>
          <a:stretch>
            <a:fillRect/>
          </a:stretch>
        </p:blipFill>
        <p:spPr bwMode="auto">
          <a:xfrm>
            <a:off x="5181600" y="1600200"/>
            <a:ext cx="3200400" cy="2820988"/>
          </a:xfrm>
          <a:prstGeom prst="rect">
            <a:avLst/>
          </a:prstGeom>
          <a:noFill/>
          <a:ln w="9525">
            <a:noFill/>
            <a:miter lim="800000"/>
            <a:headEnd/>
            <a:tailEnd/>
          </a:ln>
        </p:spPr>
      </p:pic>
      <p:pic>
        <p:nvPicPr>
          <p:cNvPr id="11269" name="Picture 1029" descr="wash_fig1"/>
          <p:cNvPicPr>
            <a:picLocks noChangeAspect="1" noChangeArrowheads="1"/>
          </p:cNvPicPr>
          <p:nvPr/>
        </p:nvPicPr>
        <p:blipFill>
          <a:blip r:embed="rId3" cstate="print"/>
          <a:srcRect/>
          <a:stretch>
            <a:fillRect/>
          </a:stretch>
        </p:blipFill>
        <p:spPr bwMode="auto">
          <a:xfrm>
            <a:off x="5715000" y="4572000"/>
            <a:ext cx="2514600" cy="1814513"/>
          </a:xfrm>
          <a:prstGeom prst="rect">
            <a:avLst/>
          </a:prstGeom>
          <a:noFill/>
          <a:ln w="9525">
            <a:noFill/>
            <a:miter lim="800000"/>
            <a:headEnd/>
            <a:tailEnd/>
          </a:ln>
        </p:spPr>
      </p:pic>
      <p:sp>
        <p:nvSpPr>
          <p:cNvPr id="11270" name="Line 1030"/>
          <p:cNvSpPr>
            <a:spLocks noChangeShapeType="1"/>
          </p:cNvSpPr>
          <p:nvPr/>
        </p:nvSpPr>
        <p:spPr bwMode="auto">
          <a:xfrm flipH="1" flipV="1">
            <a:off x="5257800" y="2667000"/>
            <a:ext cx="1219200" cy="2895600"/>
          </a:xfrm>
          <a:prstGeom prst="line">
            <a:avLst/>
          </a:prstGeom>
          <a:noFill/>
          <a:ln w="9525">
            <a:solidFill>
              <a:schemeClr val="tx1"/>
            </a:solidFill>
            <a:round/>
            <a:headEnd/>
            <a:tailEnd/>
          </a:ln>
        </p:spPr>
        <p:txBody>
          <a:bodyPr/>
          <a:lstStyle/>
          <a:p>
            <a:endParaRPr lang="en-US"/>
          </a:p>
        </p:txBody>
      </p:sp>
      <p:sp>
        <p:nvSpPr>
          <p:cNvPr id="11271" name="Line 1031"/>
          <p:cNvSpPr>
            <a:spLocks noChangeShapeType="1"/>
          </p:cNvSpPr>
          <p:nvPr/>
        </p:nvSpPr>
        <p:spPr bwMode="auto">
          <a:xfrm flipV="1">
            <a:off x="7086600" y="4343400"/>
            <a:ext cx="762000" cy="1371600"/>
          </a:xfrm>
          <a:prstGeom prst="line">
            <a:avLst/>
          </a:prstGeom>
          <a:noFill/>
          <a:ln w="9525">
            <a:solidFill>
              <a:schemeClr val="tx1"/>
            </a:solidFill>
            <a:round/>
            <a:headEnd/>
            <a:tailEnd/>
          </a:ln>
        </p:spPr>
        <p:txBody>
          <a:bodyPr/>
          <a:lstStyle/>
          <a:p>
            <a:endParaRPr lang="en-US"/>
          </a:p>
        </p:txBody>
      </p:sp>
      <p:sp>
        <p:nvSpPr>
          <p:cNvPr id="11272" name="Text Box 1032"/>
          <p:cNvSpPr txBox="1">
            <a:spLocks noChangeArrowheads="1"/>
          </p:cNvSpPr>
          <p:nvPr/>
        </p:nvSpPr>
        <p:spPr bwMode="auto">
          <a:xfrm>
            <a:off x="6400800" y="2057400"/>
            <a:ext cx="2578100" cy="457200"/>
          </a:xfrm>
          <a:prstGeom prst="rect">
            <a:avLst/>
          </a:prstGeom>
          <a:noFill/>
          <a:ln w="9525">
            <a:noFill/>
            <a:miter lim="800000"/>
            <a:headEnd/>
            <a:tailEnd/>
          </a:ln>
        </p:spPr>
        <p:txBody>
          <a:bodyPr wrap="none">
            <a:spAutoFit/>
          </a:bodyPr>
          <a:lstStyle/>
          <a:p>
            <a:r>
              <a:rPr lang="en-US"/>
              <a:t>10-digit watersheds</a:t>
            </a:r>
          </a:p>
        </p:txBody>
      </p:sp>
      <p:sp>
        <p:nvSpPr>
          <p:cNvPr id="2" name="Rectangle 1"/>
          <p:cNvSpPr/>
          <p:nvPr/>
        </p:nvSpPr>
        <p:spPr>
          <a:xfrm>
            <a:off x="609600" y="975152"/>
            <a:ext cx="8369300" cy="461665"/>
          </a:xfrm>
          <a:prstGeom prst="rect">
            <a:avLst/>
          </a:prstGeom>
        </p:spPr>
        <p:txBody>
          <a:bodyPr wrap="square">
            <a:spAutoFit/>
          </a:bodyPr>
          <a:lstStyle/>
          <a:p>
            <a:r>
              <a:rPr lang="en-US"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4"/>
              </a:rPr>
              <a:t>http://</a:t>
            </a:r>
            <a:r>
              <a:rPr lang="en-US" u="sng"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4"/>
              </a:rPr>
              <a:t>nhd.usgs.gov/wbd.html</a:t>
            </a:r>
            <a:r>
              <a:rPr lang="en-US" u="sng"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500" dirty="0"/>
              <a:t>What is Cloud Computing</a:t>
            </a:r>
            <a:r>
              <a:rPr lang="en-US" sz="4500" dirty="0" smtClean="0"/>
              <a:t>?</a:t>
            </a:r>
            <a:br>
              <a:rPr lang="en-US" sz="4500" dirty="0" smtClean="0"/>
            </a:br>
            <a:r>
              <a:rPr lang="en-US" sz="3600" dirty="0" smtClean="0"/>
              <a:t>Following Slides are from </a:t>
            </a:r>
            <a:r>
              <a:rPr lang="en-US" sz="3600" dirty="0" err="1" smtClean="0"/>
              <a:t>Dr</a:t>
            </a:r>
            <a:r>
              <a:rPr lang="en-US" sz="3600" smtClean="0"/>
              <a:t> Kristin </a:t>
            </a:r>
            <a:r>
              <a:rPr lang="en-US" sz="3600" dirty="0" smtClean="0"/>
              <a:t>Tolle, Microsoft Research Connections</a:t>
            </a:r>
            <a:endParaRPr lang="en-US" sz="3600" dirty="0"/>
          </a:p>
        </p:txBody>
      </p:sp>
      <p:pic>
        <p:nvPicPr>
          <p:cNvPr id="4" name="Picture 3" descr="cumulonimbus_frank_basinsk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8271"/>
            <a:ext cx="9141619" cy="3028950"/>
          </a:xfrm>
          <a:prstGeom prst="rect">
            <a:avLst/>
          </a:prstGeom>
        </p:spPr>
      </p:pic>
    </p:spTree>
    <p:extLst>
      <p:ext uri="{BB962C8B-B14F-4D97-AF65-F5344CB8AC3E}">
        <p14:creationId xmlns:p14="http://schemas.microsoft.com/office/powerpoint/2010/main" val="404541894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tretch>
            <a:fillRect/>
          </a:stretch>
        </p:blipFill>
        <p:spPr>
          <a:xfrm>
            <a:off x="5526802" y="1262394"/>
            <a:ext cx="1212581" cy="4293494"/>
          </a:xfrm>
          <a:prstGeom prst="rect">
            <a:avLst/>
          </a:prstGeom>
        </p:spPr>
      </p:pic>
      <p:sp>
        <p:nvSpPr>
          <p:cNvPr id="4" name="Title 3"/>
          <p:cNvSpPr>
            <a:spLocks noGrp="1"/>
          </p:cNvSpPr>
          <p:nvPr>
            <p:ph type="title" idx="4294967295"/>
          </p:nvPr>
        </p:nvSpPr>
        <p:spPr>
          <a:xfrm>
            <a:off x="7003366" y="2847975"/>
            <a:ext cx="2069306" cy="996554"/>
          </a:xfrm>
        </p:spPr>
        <p:txBody>
          <a:bodyPr>
            <a:normAutofit fontScale="90000"/>
          </a:bodyPr>
          <a:lstStyle/>
          <a:p>
            <a:r>
              <a:rPr lang="en-US" sz="3600" dirty="0"/>
              <a:t>Global Footprint</a:t>
            </a:r>
            <a:endParaRPr lang="en-US" sz="3600" dirty="0">
              <a:solidFill>
                <a:schemeClr val="bg1"/>
              </a:solidFill>
            </a:endParaRPr>
          </a:p>
        </p:txBody>
      </p:sp>
      <p:grpSp>
        <p:nvGrpSpPr>
          <p:cNvPr id="3" name="Group 2"/>
          <p:cNvGrpSpPr/>
          <p:nvPr/>
        </p:nvGrpSpPr>
        <p:grpSpPr>
          <a:xfrm>
            <a:off x="161433" y="1888589"/>
            <a:ext cx="6042091" cy="3345872"/>
            <a:chOff x="395371" y="1139688"/>
            <a:chExt cx="8399866" cy="4651514"/>
          </a:xfrm>
          <a:solidFill>
            <a:schemeClr val="tx1"/>
          </a:solidFill>
        </p:grpSpPr>
        <p:sp>
          <p:nvSpPr>
            <p:cNvPr id="26" name="Oval 9"/>
            <p:cNvSpPr>
              <a:spLocks noChangeAspect="1" noChangeArrowheads="1"/>
            </p:cNvSpPr>
            <p:nvPr userDrawn="1"/>
          </p:nvSpPr>
          <p:spPr bwMode="auto">
            <a:xfrm>
              <a:off x="2417310"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 name="Oval 10"/>
            <p:cNvSpPr>
              <a:spLocks noChangeAspect="1" noChangeArrowheads="1"/>
            </p:cNvSpPr>
            <p:nvPr userDrawn="1"/>
          </p:nvSpPr>
          <p:spPr bwMode="auto">
            <a:xfrm>
              <a:off x="2528886"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 name="Oval 11"/>
            <p:cNvSpPr>
              <a:spLocks noChangeAspect="1" noChangeArrowheads="1"/>
            </p:cNvSpPr>
            <p:nvPr userDrawn="1"/>
          </p:nvSpPr>
          <p:spPr bwMode="auto">
            <a:xfrm>
              <a:off x="264196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 name="Oval 12"/>
            <p:cNvSpPr>
              <a:spLocks noChangeAspect="1" noChangeArrowheads="1"/>
            </p:cNvSpPr>
            <p:nvPr userDrawn="1"/>
          </p:nvSpPr>
          <p:spPr bwMode="auto">
            <a:xfrm>
              <a:off x="2753545"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 name="Oval 13"/>
            <p:cNvSpPr>
              <a:spLocks noChangeAspect="1" noChangeArrowheads="1"/>
            </p:cNvSpPr>
            <p:nvPr userDrawn="1"/>
          </p:nvSpPr>
          <p:spPr bwMode="auto">
            <a:xfrm>
              <a:off x="309128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 name="Oval 14"/>
            <p:cNvSpPr>
              <a:spLocks noChangeAspect="1" noChangeArrowheads="1"/>
            </p:cNvSpPr>
            <p:nvPr userDrawn="1"/>
          </p:nvSpPr>
          <p:spPr bwMode="auto">
            <a:xfrm>
              <a:off x="320437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 name="Oval 15"/>
            <p:cNvSpPr>
              <a:spLocks noChangeAspect="1" noChangeArrowheads="1"/>
            </p:cNvSpPr>
            <p:nvPr userDrawn="1"/>
          </p:nvSpPr>
          <p:spPr bwMode="auto">
            <a:xfrm>
              <a:off x="331594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 name="Oval 16"/>
            <p:cNvSpPr>
              <a:spLocks noChangeAspect="1" noChangeArrowheads="1"/>
            </p:cNvSpPr>
            <p:nvPr userDrawn="1"/>
          </p:nvSpPr>
          <p:spPr bwMode="auto">
            <a:xfrm>
              <a:off x="3429033"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 name="Oval 17"/>
            <p:cNvSpPr>
              <a:spLocks noChangeAspect="1" noChangeArrowheads="1"/>
            </p:cNvSpPr>
            <p:nvPr userDrawn="1"/>
          </p:nvSpPr>
          <p:spPr bwMode="auto">
            <a:xfrm>
              <a:off x="3540609"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 name="Oval 18"/>
            <p:cNvSpPr>
              <a:spLocks noChangeAspect="1" noChangeArrowheads="1"/>
            </p:cNvSpPr>
            <p:nvPr userDrawn="1"/>
          </p:nvSpPr>
          <p:spPr bwMode="auto">
            <a:xfrm>
              <a:off x="3653693"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 name="Oval 19"/>
            <p:cNvSpPr>
              <a:spLocks noChangeAspect="1" noChangeArrowheads="1"/>
            </p:cNvSpPr>
            <p:nvPr userDrawn="1"/>
          </p:nvSpPr>
          <p:spPr bwMode="auto">
            <a:xfrm>
              <a:off x="3765269" y="113968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 name="Oval 20"/>
            <p:cNvSpPr>
              <a:spLocks noChangeAspect="1" noChangeArrowheads="1"/>
            </p:cNvSpPr>
            <p:nvPr userDrawn="1"/>
          </p:nvSpPr>
          <p:spPr bwMode="auto">
            <a:xfrm>
              <a:off x="3878352"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 name="Oval 21"/>
            <p:cNvSpPr>
              <a:spLocks noChangeAspect="1" noChangeArrowheads="1"/>
            </p:cNvSpPr>
            <p:nvPr userDrawn="1"/>
          </p:nvSpPr>
          <p:spPr bwMode="auto">
            <a:xfrm>
              <a:off x="3989928"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 name="Oval 22"/>
            <p:cNvSpPr>
              <a:spLocks noChangeAspect="1" noChangeArrowheads="1"/>
            </p:cNvSpPr>
            <p:nvPr userDrawn="1"/>
          </p:nvSpPr>
          <p:spPr bwMode="auto">
            <a:xfrm>
              <a:off x="6574270" y="113968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 name="Oval 23"/>
            <p:cNvSpPr>
              <a:spLocks noChangeAspect="1" noChangeArrowheads="1"/>
            </p:cNvSpPr>
            <p:nvPr userDrawn="1"/>
          </p:nvSpPr>
          <p:spPr bwMode="auto">
            <a:xfrm>
              <a:off x="219265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 name="Oval 24"/>
            <p:cNvSpPr>
              <a:spLocks noChangeAspect="1" noChangeArrowheads="1"/>
            </p:cNvSpPr>
            <p:nvPr userDrawn="1"/>
          </p:nvSpPr>
          <p:spPr bwMode="auto">
            <a:xfrm>
              <a:off x="2304226"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 name="Oval 25"/>
            <p:cNvSpPr>
              <a:spLocks noChangeAspect="1" noChangeArrowheads="1"/>
            </p:cNvSpPr>
            <p:nvPr userDrawn="1"/>
          </p:nvSpPr>
          <p:spPr bwMode="auto">
            <a:xfrm>
              <a:off x="241731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 name="Oval 26"/>
            <p:cNvSpPr>
              <a:spLocks noChangeAspect="1" noChangeArrowheads="1"/>
            </p:cNvSpPr>
            <p:nvPr userDrawn="1"/>
          </p:nvSpPr>
          <p:spPr bwMode="auto">
            <a:xfrm>
              <a:off x="252888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 name="Oval 27"/>
            <p:cNvSpPr>
              <a:spLocks noChangeAspect="1" noChangeArrowheads="1"/>
            </p:cNvSpPr>
            <p:nvPr userDrawn="1"/>
          </p:nvSpPr>
          <p:spPr bwMode="auto">
            <a:xfrm>
              <a:off x="264196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 name="Oval 28"/>
            <p:cNvSpPr>
              <a:spLocks noChangeAspect="1" noChangeArrowheads="1"/>
            </p:cNvSpPr>
            <p:nvPr userDrawn="1"/>
          </p:nvSpPr>
          <p:spPr bwMode="auto">
            <a:xfrm>
              <a:off x="2866630"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 name="Oval 29"/>
            <p:cNvSpPr>
              <a:spLocks noChangeAspect="1" noChangeArrowheads="1"/>
            </p:cNvSpPr>
            <p:nvPr userDrawn="1"/>
          </p:nvSpPr>
          <p:spPr bwMode="auto">
            <a:xfrm>
              <a:off x="2978206"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 name="Oval 30"/>
            <p:cNvSpPr>
              <a:spLocks noChangeAspect="1" noChangeArrowheads="1"/>
            </p:cNvSpPr>
            <p:nvPr userDrawn="1"/>
          </p:nvSpPr>
          <p:spPr bwMode="auto">
            <a:xfrm>
              <a:off x="309128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 name="Oval 31"/>
            <p:cNvSpPr>
              <a:spLocks noChangeAspect="1" noChangeArrowheads="1"/>
            </p:cNvSpPr>
            <p:nvPr userDrawn="1"/>
          </p:nvSpPr>
          <p:spPr bwMode="auto">
            <a:xfrm>
              <a:off x="320437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 name="Oval 32"/>
            <p:cNvSpPr>
              <a:spLocks noChangeAspect="1" noChangeArrowheads="1"/>
            </p:cNvSpPr>
            <p:nvPr userDrawn="1"/>
          </p:nvSpPr>
          <p:spPr bwMode="auto">
            <a:xfrm>
              <a:off x="331594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 name="Oval 33"/>
            <p:cNvSpPr>
              <a:spLocks noChangeAspect="1" noChangeArrowheads="1"/>
            </p:cNvSpPr>
            <p:nvPr userDrawn="1"/>
          </p:nvSpPr>
          <p:spPr bwMode="auto">
            <a:xfrm>
              <a:off x="3429033"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 name="Oval 34"/>
            <p:cNvSpPr>
              <a:spLocks noChangeAspect="1" noChangeArrowheads="1"/>
            </p:cNvSpPr>
            <p:nvPr userDrawn="1"/>
          </p:nvSpPr>
          <p:spPr bwMode="auto">
            <a:xfrm>
              <a:off x="3540609"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 name="Oval 35"/>
            <p:cNvSpPr>
              <a:spLocks noChangeAspect="1" noChangeArrowheads="1"/>
            </p:cNvSpPr>
            <p:nvPr userDrawn="1"/>
          </p:nvSpPr>
          <p:spPr bwMode="auto">
            <a:xfrm>
              <a:off x="3653693"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 name="Oval 36"/>
            <p:cNvSpPr>
              <a:spLocks noChangeAspect="1" noChangeArrowheads="1"/>
            </p:cNvSpPr>
            <p:nvPr userDrawn="1"/>
          </p:nvSpPr>
          <p:spPr bwMode="auto">
            <a:xfrm>
              <a:off x="3765269"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 name="Oval 37"/>
            <p:cNvSpPr>
              <a:spLocks noChangeAspect="1" noChangeArrowheads="1"/>
            </p:cNvSpPr>
            <p:nvPr userDrawn="1"/>
          </p:nvSpPr>
          <p:spPr bwMode="auto">
            <a:xfrm>
              <a:off x="387835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 name="Oval 38"/>
            <p:cNvSpPr>
              <a:spLocks noChangeAspect="1" noChangeArrowheads="1"/>
            </p:cNvSpPr>
            <p:nvPr userDrawn="1"/>
          </p:nvSpPr>
          <p:spPr bwMode="auto">
            <a:xfrm>
              <a:off x="4663908"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 name="Oval 39"/>
            <p:cNvSpPr>
              <a:spLocks noChangeAspect="1" noChangeArrowheads="1"/>
            </p:cNvSpPr>
            <p:nvPr userDrawn="1"/>
          </p:nvSpPr>
          <p:spPr bwMode="auto">
            <a:xfrm>
              <a:off x="4776992"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 name="Oval 40"/>
            <p:cNvSpPr>
              <a:spLocks noChangeAspect="1" noChangeArrowheads="1"/>
            </p:cNvSpPr>
            <p:nvPr userDrawn="1"/>
          </p:nvSpPr>
          <p:spPr bwMode="auto">
            <a:xfrm>
              <a:off x="6462694"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 name="Oval 41"/>
            <p:cNvSpPr>
              <a:spLocks noChangeAspect="1" noChangeArrowheads="1"/>
            </p:cNvSpPr>
            <p:nvPr userDrawn="1"/>
          </p:nvSpPr>
          <p:spPr bwMode="auto">
            <a:xfrm>
              <a:off x="6574270" y="1243725"/>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 name="Oval 42"/>
            <p:cNvSpPr>
              <a:spLocks noChangeAspect="1" noChangeArrowheads="1"/>
            </p:cNvSpPr>
            <p:nvPr userDrawn="1"/>
          </p:nvSpPr>
          <p:spPr bwMode="auto">
            <a:xfrm>
              <a:off x="6687355" y="1243725"/>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 name="Oval 43"/>
            <p:cNvSpPr>
              <a:spLocks noChangeAspect="1" noChangeArrowheads="1"/>
            </p:cNvSpPr>
            <p:nvPr userDrawn="1"/>
          </p:nvSpPr>
          <p:spPr bwMode="auto">
            <a:xfrm>
              <a:off x="151867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 name="Oval 44"/>
            <p:cNvSpPr>
              <a:spLocks noChangeAspect="1" noChangeArrowheads="1"/>
            </p:cNvSpPr>
            <p:nvPr userDrawn="1"/>
          </p:nvSpPr>
          <p:spPr bwMode="auto">
            <a:xfrm>
              <a:off x="1630247"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 name="Oval 45"/>
            <p:cNvSpPr>
              <a:spLocks noChangeAspect="1" noChangeArrowheads="1"/>
            </p:cNvSpPr>
            <p:nvPr userDrawn="1"/>
          </p:nvSpPr>
          <p:spPr bwMode="auto">
            <a:xfrm>
              <a:off x="174333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 name="Oval 46"/>
            <p:cNvSpPr>
              <a:spLocks noChangeAspect="1" noChangeArrowheads="1"/>
            </p:cNvSpPr>
            <p:nvPr userDrawn="1"/>
          </p:nvSpPr>
          <p:spPr bwMode="auto">
            <a:xfrm>
              <a:off x="185490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 name="Oval 47"/>
            <p:cNvSpPr>
              <a:spLocks noChangeAspect="1" noChangeArrowheads="1"/>
            </p:cNvSpPr>
            <p:nvPr userDrawn="1"/>
          </p:nvSpPr>
          <p:spPr bwMode="auto">
            <a:xfrm>
              <a:off x="196799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 name="Oval 48"/>
            <p:cNvSpPr>
              <a:spLocks noChangeAspect="1" noChangeArrowheads="1"/>
            </p:cNvSpPr>
            <p:nvPr userDrawn="1"/>
          </p:nvSpPr>
          <p:spPr bwMode="auto">
            <a:xfrm>
              <a:off x="2192650"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 name="Oval 49"/>
            <p:cNvSpPr>
              <a:spLocks noChangeAspect="1" noChangeArrowheads="1"/>
            </p:cNvSpPr>
            <p:nvPr userDrawn="1"/>
          </p:nvSpPr>
          <p:spPr bwMode="auto">
            <a:xfrm>
              <a:off x="2304226"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 name="Oval 50"/>
            <p:cNvSpPr>
              <a:spLocks noChangeAspect="1" noChangeArrowheads="1"/>
            </p:cNvSpPr>
            <p:nvPr userDrawn="1"/>
          </p:nvSpPr>
          <p:spPr bwMode="auto">
            <a:xfrm>
              <a:off x="241731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 name="Oval 51"/>
            <p:cNvSpPr>
              <a:spLocks noChangeAspect="1" noChangeArrowheads="1"/>
            </p:cNvSpPr>
            <p:nvPr userDrawn="1"/>
          </p:nvSpPr>
          <p:spPr bwMode="auto">
            <a:xfrm>
              <a:off x="252888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 name="Oval 52"/>
            <p:cNvSpPr>
              <a:spLocks noChangeAspect="1" noChangeArrowheads="1"/>
            </p:cNvSpPr>
            <p:nvPr userDrawn="1"/>
          </p:nvSpPr>
          <p:spPr bwMode="auto">
            <a:xfrm>
              <a:off x="2753545"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 name="Oval 53"/>
            <p:cNvSpPr>
              <a:spLocks noChangeAspect="1" noChangeArrowheads="1"/>
            </p:cNvSpPr>
            <p:nvPr userDrawn="1"/>
          </p:nvSpPr>
          <p:spPr bwMode="auto">
            <a:xfrm>
              <a:off x="2866630"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 name="Oval 54"/>
            <p:cNvSpPr>
              <a:spLocks noChangeAspect="1" noChangeArrowheads="1"/>
            </p:cNvSpPr>
            <p:nvPr userDrawn="1"/>
          </p:nvSpPr>
          <p:spPr bwMode="auto">
            <a:xfrm>
              <a:off x="2978206"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 name="Oval 55"/>
            <p:cNvSpPr>
              <a:spLocks noChangeAspect="1" noChangeArrowheads="1"/>
            </p:cNvSpPr>
            <p:nvPr userDrawn="1"/>
          </p:nvSpPr>
          <p:spPr bwMode="auto">
            <a:xfrm>
              <a:off x="309128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 name="Oval 56"/>
            <p:cNvSpPr>
              <a:spLocks noChangeAspect="1" noChangeArrowheads="1"/>
            </p:cNvSpPr>
            <p:nvPr userDrawn="1"/>
          </p:nvSpPr>
          <p:spPr bwMode="auto">
            <a:xfrm>
              <a:off x="320437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 name="Oval 57"/>
            <p:cNvSpPr>
              <a:spLocks noChangeAspect="1" noChangeArrowheads="1"/>
            </p:cNvSpPr>
            <p:nvPr userDrawn="1"/>
          </p:nvSpPr>
          <p:spPr bwMode="auto">
            <a:xfrm>
              <a:off x="331594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 name="Oval 58"/>
            <p:cNvSpPr>
              <a:spLocks noChangeAspect="1" noChangeArrowheads="1"/>
            </p:cNvSpPr>
            <p:nvPr userDrawn="1"/>
          </p:nvSpPr>
          <p:spPr bwMode="auto">
            <a:xfrm>
              <a:off x="3429033"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 name="Oval 59"/>
            <p:cNvSpPr>
              <a:spLocks noChangeAspect="1" noChangeArrowheads="1"/>
            </p:cNvSpPr>
            <p:nvPr userDrawn="1"/>
          </p:nvSpPr>
          <p:spPr bwMode="auto">
            <a:xfrm>
              <a:off x="3540609" y="134776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 name="Oval 60"/>
            <p:cNvSpPr>
              <a:spLocks noChangeAspect="1" noChangeArrowheads="1"/>
            </p:cNvSpPr>
            <p:nvPr userDrawn="1"/>
          </p:nvSpPr>
          <p:spPr bwMode="auto">
            <a:xfrm>
              <a:off x="3653693"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 name="Oval 61"/>
            <p:cNvSpPr>
              <a:spLocks noChangeAspect="1" noChangeArrowheads="1"/>
            </p:cNvSpPr>
            <p:nvPr userDrawn="1"/>
          </p:nvSpPr>
          <p:spPr bwMode="auto">
            <a:xfrm>
              <a:off x="3765269"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 name="Oval 62"/>
            <p:cNvSpPr>
              <a:spLocks noChangeAspect="1" noChangeArrowheads="1"/>
            </p:cNvSpPr>
            <p:nvPr userDrawn="1"/>
          </p:nvSpPr>
          <p:spPr bwMode="auto">
            <a:xfrm>
              <a:off x="4663908"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 name="Oval 63"/>
            <p:cNvSpPr>
              <a:spLocks noChangeAspect="1" noChangeArrowheads="1"/>
            </p:cNvSpPr>
            <p:nvPr userDrawn="1"/>
          </p:nvSpPr>
          <p:spPr bwMode="auto">
            <a:xfrm>
              <a:off x="6687355"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 name="Oval 64"/>
            <p:cNvSpPr>
              <a:spLocks noChangeAspect="1" noChangeArrowheads="1"/>
            </p:cNvSpPr>
            <p:nvPr userDrawn="1"/>
          </p:nvSpPr>
          <p:spPr bwMode="auto">
            <a:xfrm>
              <a:off x="6798931" y="134776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 name="Oval 65"/>
            <p:cNvSpPr>
              <a:spLocks noChangeAspect="1" noChangeArrowheads="1"/>
            </p:cNvSpPr>
            <p:nvPr userDrawn="1"/>
          </p:nvSpPr>
          <p:spPr bwMode="auto">
            <a:xfrm>
              <a:off x="140558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 name="Oval 66"/>
            <p:cNvSpPr>
              <a:spLocks noChangeAspect="1" noChangeArrowheads="1"/>
            </p:cNvSpPr>
            <p:nvPr userDrawn="1"/>
          </p:nvSpPr>
          <p:spPr bwMode="auto">
            <a:xfrm>
              <a:off x="151867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 name="Oval 67"/>
            <p:cNvSpPr>
              <a:spLocks noChangeAspect="1" noChangeArrowheads="1"/>
            </p:cNvSpPr>
            <p:nvPr userDrawn="1"/>
          </p:nvSpPr>
          <p:spPr bwMode="auto">
            <a:xfrm>
              <a:off x="1630247"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 name="Oval 68"/>
            <p:cNvSpPr>
              <a:spLocks noChangeAspect="1" noChangeArrowheads="1"/>
            </p:cNvSpPr>
            <p:nvPr userDrawn="1"/>
          </p:nvSpPr>
          <p:spPr bwMode="auto">
            <a:xfrm>
              <a:off x="174333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 name="Oval 69"/>
            <p:cNvSpPr>
              <a:spLocks noChangeAspect="1" noChangeArrowheads="1"/>
            </p:cNvSpPr>
            <p:nvPr userDrawn="1"/>
          </p:nvSpPr>
          <p:spPr bwMode="auto">
            <a:xfrm>
              <a:off x="185490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 name="Oval 70"/>
            <p:cNvSpPr>
              <a:spLocks noChangeAspect="1" noChangeArrowheads="1"/>
            </p:cNvSpPr>
            <p:nvPr userDrawn="1"/>
          </p:nvSpPr>
          <p:spPr bwMode="auto">
            <a:xfrm>
              <a:off x="196799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 name="Oval 71"/>
            <p:cNvSpPr>
              <a:spLocks noChangeAspect="1" noChangeArrowheads="1"/>
            </p:cNvSpPr>
            <p:nvPr userDrawn="1"/>
          </p:nvSpPr>
          <p:spPr bwMode="auto">
            <a:xfrm>
              <a:off x="207956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 name="Oval 72"/>
            <p:cNvSpPr>
              <a:spLocks noChangeAspect="1" noChangeArrowheads="1"/>
            </p:cNvSpPr>
            <p:nvPr userDrawn="1"/>
          </p:nvSpPr>
          <p:spPr bwMode="auto">
            <a:xfrm>
              <a:off x="219265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 name="Oval 73"/>
            <p:cNvSpPr>
              <a:spLocks noChangeAspect="1" noChangeArrowheads="1"/>
            </p:cNvSpPr>
            <p:nvPr userDrawn="1"/>
          </p:nvSpPr>
          <p:spPr bwMode="auto">
            <a:xfrm>
              <a:off x="2304226"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 name="Oval 74"/>
            <p:cNvSpPr>
              <a:spLocks noChangeAspect="1" noChangeArrowheads="1"/>
            </p:cNvSpPr>
            <p:nvPr userDrawn="1"/>
          </p:nvSpPr>
          <p:spPr bwMode="auto">
            <a:xfrm>
              <a:off x="241731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 name="Oval 75"/>
            <p:cNvSpPr>
              <a:spLocks noChangeAspect="1" noChangeArrowheads="1"/>
            </p:cNvSpPr>
            <p:nvPr userDrawn="1"/>
          </p:nvSpPr>
          <p:spPr bwMode="auto">
            <a:xfrm>
              <a:off x="2753545"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 name="Oval 76"/>
            <p:cNvSpPr>
              <a:spLocks noChangeAspect="1" noChangeArrowheads="1"/>
            </p:cNvSpPr>
            <p:nvPr userDrawn="1"/>
          </p:nvSpPr>
          <p:spPr bwMode="auto">
            <a:xfrm>
              <a:off x="286663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 name="Oval 77"/>
            <p:cNvSpPr>
              <a:spLocks noChangeAspect="1" noChangeArrowheads="1"/>
            </p:cNvSpPr>
            <p:nvPr userDrawn="1"/>
          </p:nvSpPr>
          <p:spPr bwMode="auto">
            <a:xfrm>
              <a:off x="2978206"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 name="Oval 78"/>
            <p:cNvSpPr>
              <a:spLocks noChangeAspect="1" noChangeArrowheads="1"/>
            </p:cNvSpPr>
            <p:nvPr userDrawn="1"/>
          </p:nvSpPr>
          <p:spPr bwMode="auto">
            <a:xfrm>
              <a:off x="309128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 name="Oval 79"/>
            <p:cNvSpPr>
              <a:spLocks noChangeAspect="1" noChangeArrowheads="1"/>
            </p:cNvSpPr>
            <p:nvPr userDrawn="1"/>
          </p:nvSpPr>
          <p:spPr bwMode="auto">
            <a:xfrm>
              <a:off x="320437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 name="Oval 80"/>
            <p:cNvSpPr>
              <a:spLocks noChangeAspect="1" noChangeArrowheads="1"/>
            </p:cNvSpPr>
            <p:nvPr userDrawn="1"/>
          </p:nvSpPr>
          <p:spPr bwMode="auto">
            <a:xfrm>
              <a:off x="331594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 name="Oval 81"/>
            <p:cNvSpPr>
              <a:spLocks noChangeAspect="1" noChangeArrowheads="1"/>
            </p:cNvSpPr>
            <p:nvPr userDrawn="1"/>
          </p:nvSpPr>
          <p:spPr bwMode="auto">
            <a:xfrm>
              <a:off x="342903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 name="Oval 82"/>
            <p:cNvSpPr>
              <a:spLocks noChangeAspect="1" noChangeArrowheads="1"/>
            </p:cNvSpPr>
            <p:nvPr userDrawn="1"/>
          </p:nvSpPr>
          <p:spPr bwMode="auto">
            <a:xfrm>
              <a:off x="3540609"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 name="Oval 83"/>
            <p:cNvSpPr>
              <a:spLocks noChangeAspect="1" noChangeArrowheads="1"/>
            </p:cNvSpPr>
            <p:nvPr userDrawn="1"/>
          </p:nvSpPr>
          <p:spPr bwMode="auto">
            <a:xfrm>
              <a:off x="3653693"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 name="Oval 84"/>
            <p:cNvSpPr>
              <a:spLocks noChangeAspect="1" noChangeArrowheads="1"/>
            </p:cNvSpPr>
            <p:nvPr userDrawn="1"/>
          </p:nvSpPr>
          <p:spPr bwMode="auto">
            <a:xfrm>
              <a:off x="3765269"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 name="Oval 85"/>
            <p:cNvSpPr>
              <a:spLocks noChangeAspect="1" noChangeArrowheads="1"/>
            </p:cNvSpPr>
            <p:nvPr userDrawn="1"/>
          </p:nvSpPr>
          <p:spPr bwMode="auto">
            <a:xfrm>
              <a:off x="5787207"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 name="Oval 86"/>
            <p:cNvSpPr>
              <a:spLocks noChangeAspect="1" noChangeArrowheads="1"/>
            </p:cNvSpPr>
            <p:nvPr userDrawn="1"/>
          </p:nvSpPr>
          <p:spPr bwMode="auto">
            <a:xfrm>
              <a:off x="590029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 name="Oval 87"/>
            <p:cNvSpPr>
              <a:spLocks noChangeAspect="1" noChangeArrowheads="1"/>
            </p:cNvSpPr>
            <p:nvPr userDrawn="1"/>
          </p:nvSpPr>
          <p:spPr bwMode="auto">
            <a:xfrm>
              <a:off x="6574270"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6" name="Oval 88"/>
            <p:cNvSpPr>
              <a:spLocks noChangeAspect="1" noChangeArrowheads="1"/>
            </p:cNvSpPr>
            <p:nvPr userDrawn="1"/>
          </p:nvSpPr>
          <p:spPr bwMode="auto">
            <a:xfrm>
              <a:off x="6687355"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7" name="Oval 89"/>
            <p:cNvSpPr>
              <a:spLocks noChangeAspect="1" noChangeArrowheads="1"/>
            </p:cNvSpPr>
            <p:nvPr userDrawn="1"/>
          </p:nvSpPr>
          <p:spPr bwMode="auto">
            <a:xfrm>
              <a:off x="6798931"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8" name="Oval 90"/>
            <p:cNvSpPr>
              <a:spLocks noChangeAspect="1" noChangeArrowheads="1"/>
            </p:cNvSpPr>
            <p:nvPr userDrawn="1"/>
          </p:nvSpPr>
          <p:spPr bwMode="auto">
            <a:xfrm>
              <a:off x="6912014"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9" name="Oval 91"/>
            <p:cNvSpPr>
              <a:spLocks noChangeAspect="1" noChangeArrowheads="1"/>
            </p:cNvSpPr>
            <p:nvPr userDrawn="1"/>
          </p:nvSpPr>
          <p:spPr bwMode="auto">
            <a:xfrm>
              <a:off x="7585994"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0" name="Oval 92"/>
            <p:cNvSpPr>
              <a:spLocks noChangeAspect="1" noChangeArrowheads="1"/>
            </p:cNvSpPr>
            <p:nvPr userDrawn="1"/>
          </p:nvSpPr>
          <p:spPr bwMode="auto">
            <a:xfrm>
              <a:off x="7697570" y="145179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1" name="Oval 93"/>
            <p:cNvSpPr>
              <a:spLocks noChangeAspect="1" noChangeArrowheads="1"/>
            </p:cNvSpPr>
            <p:nvPr userDrawn="1"/>
          </p:nvSpPr>
          <p:spPr bwMode="auto">
            <a:xfrm>
              <a:off x="7810653" y="145179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2" name="Oval 94"/>
            <p:cNvSpPr>
              <a:spLocks noChangeAspect="1" noChangeArrowheads="1"/>
            </p:cNvSpPr>
            <p:nvPr userDrawn="1"/>
          </p:nvSpPr>
          <p:spPr bwMode="auto">
            <a:xfrm>
              <a:off x="140558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3" name="Oval 95"/>
            <p:cNvSpPr>
              <a:spLocks noChangeAspect="1" noChangeArrowheads="1"/>
            </p:cNvSpPr>
            <p:nvPr userDrawn="1"/>
          </p:nvSpPr>
          <p:spPr bwMode="auto">
            <a:xfrm>
              <a:off x="151867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4" name="Oval 96"/>
            <p:cNvSpPr>
              <a:spLocks noChangeAspect="1" noChangeArrowheads="1"/>
            </p:cNvSpPr>
            <p:nvPr userDrawn="1"/>
          </p:nvSpPr>
          <p:spPr bwMode="auto">
            <a:xfrm>
              <a:off x="1630247"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5" name="Oval 97"/>
            <p:cNvSpPr>
              <a:spLocks noChangeAspect="1" noChangeArrowheads="1"/>
            </p:cNvSpPr>
            <p:nvPr userDrawn="1"/>
          </p:nvSpPr>
          <p:spPr bwMode="auto">
            <a:xfrm>
              <a:off x="174333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6" name="Oval 98"/>
            <p:cNvSpPr>
              <a:spLocks noChangeAspect="1" noChangeArrowheads="1"/>
            </p:cNvSpPr>
            <p:nvPr userDrawn="1"/>
          </p:nvSpPr>
          <p:spPr bwMode="auto">
            <a:xfrm>
              <a:off x="185490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7" name="Oval 99"/>
            <p:cNvSpPr>
              <a:spLocks noChangeAspect="1" noChangeArrowheads="1"/>
            </p:cNvSpPr>
            <p:nvPr userDrawn="1"/>
          </p:nvSpPr>
          <p:spPr bwMode="auto">
            <a:xfrm>
              <a:off x="196799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8" name="Oval 100"/>
            <p:cNvSpPr>
              <a:spLocks noChangeAspect="1" noChangeArrowheads="1"/>
            </p:cNvSpPr>
            <p:nvPr userDrawn="1"/>
          </p:nvSpPr>
          <p:spPr bwMode="auto">
            <a:xfrm>
              <a:off x="2079566"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39" name="Oval 101"/>
            <p:cNvSpPr>
              <a:spLocks noChangeAspect="1" noChangeArrowheads="1"/>
            </p:cNvSpPr>
            <p:nvPr userDrawn="1"/>
          </p:nvSpPr>
          <p:spPr bwMode="auto">
            <a:xfrm>
              <a:off x="219265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0" name="Oval 102"/>
            <p:cNvSpPr>
              <a:spLocks noChangeAspect="1" noChangeArrowheads="1"/>
            </p:cNvSpPr>
            <p:nvPr userDrawn="1"/>
          </p:nvSpPr>
          <p:spPr bwMode="auto">
            <a:xfrm>
              <a:off x="2304226"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1" name="Oval 103"/>
            <p:cNvSpPr>
              <a:spLocks noChangeAspect="1" noChangeArrowheads="1"/>
            </p:cNvSpPr>
            <p:nvPr userDrawn="1"/>
          </p:nvSpPr>
          <p:spPr bwMode="auto">
            <a:xfrm>
              <a:off x="241731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2" name="Oval 104"/>
            <p:cNvSpPr>
              <a:spLocks noChangeAspect="1" noChangeArrowheads="1"/>
            </p:cNvSpPr>
            <p:nvPr userDrawn="1"/>
          </p:nvSpPr>
          <p:spPr bwMode="auto">
            <a:xfrm>
              <a:off x="309128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3" name="Oval 105"/>
            <p:cNvSpPr>
              <a:spLocks noChangeAspect="1" noChangeArrowheads="1"/>
            </p:cNvSpPr>
            <p:nvPr userDrawn="1"/>
          </p:nvSpPr>
          <p:spPr bwMode="auto">
            <a:xfrm>
              <a:off x="320437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4" name="Oval 106"/>
            <p:cNvSpPr>
              <a:spLocks noChangeAspect="1" noChangeArrowheads="1"/>
            </p:cNvSpPr>
            <p:nvPr userDrawn="1"/>
          </p:nvSpPr>
          <p:spPr bwMode="auto">
            <a:xfrm>
              <a:off x="331594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5" name="Oval 107"/>
            <p:cNvSpPr>
              <a:spLocks noChangeAspect="1" noChangeArrowheads="1"/>
            </p:cNvSpPr>
            <p:nvPr userDrawn="1"/>
          </p:nvSpPr>
          <p:spPr bwMode="auto">
            <a:xfrm>
              <a:off x="3429033"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6" name="Oval 108"/>
            <p:cNvSpPr>
              <a:spLocks noChangeAspect="1" noChangeArrowheads="1"/>
            </p:cNvSpPr>
            <p:nvPr userDrawn="1"/>
          </p:nvSpPr>
          <p:spPr bwMode="auto">
            <a:xfrm>
              <a:off x="3540609"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7" name="Oval 109"/>
            <p:cNvSpPr>
              <a:spLocks noChangeAspect="1" noChangeArrowheads="1"/>
            </p:cNvSpPr>
            <p:nvPr userDrawn="1"/>
          </p:nvSpPr>
          <p:spPr bwMode="auto">
            <a:xfrm>
              <a:off x="3653693"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8" name="Oval 110"/>
            <p:cNvSpPr>
              <a:spLocks noChangeAspect="1" noChangeArrowheads="1"/>
            </p:cNvSpPr>
            <p:nvPr userDrawn="1"/>
          </p:nvSpPr>
          <p:spPr bwMode="auto">
            <a:xfrm>
              <a:off x="3765269"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49" name="Oval 111"/>
            <p:cNvSpPr>
              <a:spLocks noChangeAspect="1" noChangeArrowheads="1"/>
            </p:cNvSpPr>
            <p:nvPr userDrawn="1"/>
          </p:nvSpPr>
          <p:spPr bwMode="auto">
            <a:xfrm>
              <a:off x="5675631"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0" name="Oval 112"/>
            <p:cNvSpPr>
              <a:spLocks noChangeAspect="1" noChangeArrowheads="1"/>
            </p:cNvSpPr>
            <p:nvPr userDrawn="1"/>
          </p:nvSpPr>
          <p:spPr bwMode="auto">
            <a:xfrm>
              <a:off x="623803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1" name="Oval 113"/>
            <p:cNvSpPr>
              <a:spLocks noChangeAspect="1" noChangeArrowheads="1"/>
            </p:cNvSpPr>
            <p:nvPr userDrawn="1"/>
          </p:nvSpPr>
          <p:spPr bwMode="auto">
            <a:xfrm>
              <a:off x="634961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2" name="Oval 114"/>
            <p:cNvSpPr>
              <a:spLocks noChangeAspect="1" noChangeArrowheads="1"/>
            </p:cNvSpPr>
            <p:nvPr userDrawn="1"/>
          </p:nvSpPr>
          <p:spPr bwMode="auto">
            <a:xfrm>
              <a:off x="646269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3" name="Oval 115"/>
            <p:cNvSpPr>
              <a:spLocks noChangeAspect="1" noChangeArrowheads="1"/>
            </p:cNvSpPr>
            <p:nvPr userDrawn="1"/>
          </p:nvSpPr>
          <p:spPr bwMode="auto">
            <a:xfrm>
              <a:off x="657427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4" name="Oval 116"/>
            <p:cNvSpPr>
              <a:spLocks noChangeAspect="1" noChangeArrowheads="1"/>
            </p:cNvSpPr>
            <p:nvPr userDrawn="1"/>
          </p:nvSpPr>
          <p:spPr bwMode="auto">
            <a:xfrm>
              <a:off x="6687355"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5" name="Oval 117"/>
            <p:cNvSpPr>
              <a:spLocks noChangeAspect="1" noChangeArrowheads="1"/>
            </p:cNvSpPr>
            <p:nvPr userDrawn="1"/>
          </p:nvSpPr>
          <p:spPr bwMode="auto">
            <a:xfrm>
              <a:off x="6798931"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6" name="Oval 118"/>
            <p:cNvSpPr>
              <a:spLocks noChangeAspect="1" noChangeArrowheads="1"/>
            </p:cNvSpPr>
            <p:nvPr userDrawn="1"/>
          </p:nvSpPr>
          <p:spPr bwMode="auto">
            <a:xfrm>
              <a:off x="6912014"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7" name="Oval 119"/>
            <p:cNvSpPr>
              <a:spLocks noChangeAspect="1" noChangeArrowheads="1"/>
            </p:cNvSpPr>
            <p:nvPr userDrawn="1"/>
          </p:nvSpPr>
          <p:spPr bwMode="auto">
            <a:xfrm>
              <a:off x="7023590" y="155583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8" name="Oval 120"/>
            <p:cNvSpPr>
              <a:spLocks noChangeAspect="1" noChangeArrowheads="1"/>
            </p:cNvSpPr>
            <p:nvPr userDrawn="1"/>
          </p:nvSpPr>
          <p:spPr bwMode="auto">
            <a:xfrm>
              <a:off x="713667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59" name="Oval 121"/>
            <p:cNvSpPr>
              <a:spLocks noChangeAspect="1" noChangeArrowheads="1"/>
            </p:cNvSpPr>
            <p:nvPr userDrawn="1"/>
          </p:nvSpPr>
          <p:spPr bwMode="auto">
            <a:xfrm>
              <a:off x="7248250"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0" name="Oval 122"/>
            <p:cNvSpPr>
              <a:spLocks noChangeAspect="1" noChangeArrowheads="1"/>
            </p:cNvSpPr>
            <p:nvPr userDrawn="1"/>
          </p:nvSpPr>
          <p:spPr bwMode="auto">
            <a:xfrm>
              <a:off x="7585994" y="155583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1" name="Oval 123"/>
            <p:cNvSpPr>
              <a:spLocks noChangeAspect="1" noChangeArrowheads="1"/>
            </p:cNvSpPr>
            <p:nvPr userDrawn="1"/>
          </p:nvSpPr>
          <p:spPr bwMode="auto">
            <a:xfrm>
              <a:off x="140558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2" name="Oval 124"/>
            <p:cNvSpPr>
              <a:spLocks noChangeAspect="1" noChangeArrowheads="1"/>
            </p:cNvSpPr>
            <p:nvPr userDrawn="1"/>
          </p:nvSpPr>
          <p:spPr bwMode="auto">
            <a:xfrm>
              <a:off x="151867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3" name="Oval 125"/>
            <p:cNvSpPr>
              <a:spLocks noChangeAspect="1" noChangeArrowheads="1"/>
            </p:cNvSpPr>
            <p:nvPr userDrawn="1"/>
          </p:nvSpPr>
          <p:spPr bwMode="auto">
            <a:xfrm>
              <a:off x="1630247"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4" name="Oval 126"/>
            <p:cNvSpPr>
              <a:spLocks noChangeAspect="1" noChangeArrowheads="1"/>
            </p:cNvSpPr>
            <p:nvPr userDrawn="1"/>
          </p:nvSpPr>
          <p:spPr bwMode="auto">
            <a:xfrm>
              <a:off x="174333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5" name="Oval 127"/>
            <p:cNvSpPr>
              <a:spLocks noChangeAspect="1" noChangeArrowheads="1"/>
            </p:cNvSpPr>
            <p:nvPr userDrawn="1"/>
          </p:nvSpPr>
          <p:spPr bwMode="auto">
            <a:xfrm>
              <a:off x="185490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6" name="Oval 128"/>
            <p:cNvSpPr>
              <a:spLocks noChangeAspect="1" noChangeArrowheads="1"/>
            </p:cNvSpPr>
            <p:nvPr userDrawn="1"/>
          </p:nvSpPr>
          <p:spPr bwMode="auto">
            <a:xfrm>
              <a:off x="196799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7" name="Oval 129"/>
            <p:cNvSpPr>
              <a:spLocks noChangeAspect="1" noChangeArrowheads="1"/>
            </p:cNvSpPr>
            <p:nvPr userDrawn="1"/>
          </p:nvSpPr>
          <p:spPr bwMode="auto">
            <a:xfrm>
              <a:off x="207956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8" name="Oval 130"/>
            <p:cNvSpPr>
              <a:spLocks noChangeAspect="1" noChangeArrowheads="1"/>
            </p:cNvSpPr>
            <p:nvPr userDrawn="1"/>
          </p:nvSpPr>
          <p:spPr bwMode="auto">
            <a:xfrm>
              <a:off x="219265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69" name="Oval 131"/>
            <p:cNvSpPr>
              <a:spLocks noChangeAspect="1" noChangeArrowheads="1"/>
            </p:cNvSpPr>
            <p:nvPr userDrawn="1"/>
          </p:nvSpPr>
          <p:spPr bwMode="auto">
            <a:xfrm>
              <a:off x="2304226"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0" name="Oval 132"/>
            <p:cNvSpPr>
              <a:spLocks noChangeAspect="1" noChangeArrowheads="1"/>
            </p:cNvSpPr>
            <p:nvPr userDrawn="1"/>
          </p:nvSpPr>
          <p:spPr bwMode="auto">
            <a:xfrm>
              <a:off x="241731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1" name="Oval 133"/>
            <p:cNvSpPr>
              <a:spLocks noChangeAspect="1" noChangeArrowheads="1"/>
            </p:cNvSpPr>
            <p:nvPr userDrawn="1"/>
          </p:nvSpPr>
          <p:spPr bwMode="auto">
            <a:xfrm>
              <a:off x="2528886"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2" name="Oval 134"/>
            <p:cNvSpPr>
              <a:spLocks noChangeAspect="1" noChangeArrowheads="1"/>
            </p:cNvSpPr>
            <p:nvPr userDrawn="1"/>
          </p:nvSpPr>
          <p:spPr bwMode="auto">
            <a:xfrm>
              <a:off x="309128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3" name="Oval 135"/>
            <p:cNvSpPr>
              <a:spLocks noChangeAspect="1" noChangeArrowheads="1"/>
            </p:cNvSpPr>
            <p:nvPr userDrawn="1"/>
          </p:nvSpPr>
          <p:spPr bwMode="auto">
            <a:xfrm>
              <a:off x="320437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4" name="Oval 136"/>
            <p:cNvSpPr>
              <a:spLocks noChangeAspect="1" noChangeArrowheads="1"/>
            </p:cNvSpPr>
            <p:nvPr userDrawn="1"/>
          </p:nvSpPr>
          <p:spPr bwMode="auto">
            <a:xfrm>
              <a:off x="331594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5" name="Oval 137"/>
            <p:cNvSpPr>
              <a:spLocks noChangeAspect="1" noChangeArrowheads="1"/>
            </p:cNvSpPr>
            <p:nvPr userDrawn="1"/>
          </p:nvSpPr>
          <p:spPr bwMode="auto">
            <a:xfrm>
              <a:off x="342903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6" name="Oval 138"/>
            <p:cNvSpPr>
              <a:spLocks noChangeAspect="1" noChangeArrowheads="1"/>
            </p:cNvSpPr>
            <p:nvPr userDrawn="1"/>
          </p:nvSpPr>
          <p:spPr bwMode="auto">
            <a:xfrm>
              <a:off x="3540609"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7" name="Oval 139"/>
            <p:cNvSpPr>
              <a:spLocks noChangeAspect="1" noChangeArrowheads="1"/>
            </p:cNvSpPr>
            <p:nvPr userDrawn="1"/>
          </p:nvSpPr>
          <p:spPr bwMode="auto">
            <a:xfrm>
              <a:off x="3653693"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8" name="Oval 140"/>
            <p:cNvSpPr>
              <a:spLocks noChangeAspect="1" noChangeArrowheads="1"/>
            </p:cNvSpPr>
            <p:nvPr userDrawn="1"/>
          </p:nvSpPr>
          <p:spPr bwMode="auto">
            <a:xfrm>
              <a:off x="3765269"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79" name="Oval 141"/>
            <p:cNvSpPr>
              <a:spLocks noChangeAspect="1" noChangeArrowheads="1"/>
            </p:cNvSpPr>
            <p:nvPr userDrawn="1"/>
          </p:nvSpPr>
          <p:spPr bwMode="auto">
            <a:xfrm>
              <a:off x="4776992"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0" name="Oval 142"/>
            <p:cNvSpPr>
              <a:spLocks noChangeAspect="1" noChangeArrowheads="1"/>
            </p:cNvSpPr>
            <p:nvPr userDrawn="1"/>
          </p:nvSpPr>
          <p:spPr bwMode="auto">
            <a:xfrm>
              <a:off x="4888568"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1" name="Oval 143"/>
            <p:cNvSpPr>
              <a:spLocks noChangeAspect="1" noChangeArrowheads="1"/>
            </p:cNvSpPr>
            <p:nvPr userDrawn="1"/>
          </p:nvSpPr>
          <p:spPr bwMode="auto">
            <a:xfrm>
              <a:off x="5001652"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2" name="Oval 144"/>
            <p:cNvSpPr>
              <a:spLocks noChangeAspect="1" noChangeArrowheads="1"/>
            </p:cNvSpPr>
            <p:nvPr userDrawn="1"/>
          </p:nvSpPr>
          <p:spPr bwMode="auto">
            <a:xfrm>
              <a:off x="5562548"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3" name="Oval 145"/>
            <p:cNvSpPr>
              <a:spLocks noChangeAspect="1" noChangeArrowheads="1"/>
            </p:cNvSpPr>
            <p:nvPr userDrawn="1"/>
          </p:nvSpPr>
          <p:spPr bwMode="auto">
            <a:xfrm>
              <a:off x="6013375"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4" name="Oval 146"/>
            <p:cNvSpPr>
              <a:spLocks noChangeAspect="1" noChangeArrowheads="1"/>
            </p:cNvSpPr>
            <p:nvPr userDrawn="1"/>
          </p:nvSpPr>
          <p:spPr bwMode="auto">
            <a:xfrm>
              <a:off x="6124951"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5" name="Oval 147"/>
            <p:cNvSpPr>
              <a:spLocks noChangeAspect="1" noChangeArrowheads="1"/>
            </p:cNvSpPr>
            <p:nvPr userDrawn="1"/>
          </p:nvSpPr>
          <p:spPr bwMode="auto">
            <a:xfrm>
              <a:off x="623803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6" name="Oval 148"/>
            <p:cNvSpPr>
              <a:spLocks noChangeAspect="1" noChangeArrowheads="1"/>
            </p:cNvSpPr>
            <p:nvPr userDrawn="1"/>
          </p:nvSpPr>
          <p:spPr bwMode="auto">
            <a:xfrm>
              <a:off x="634961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7" name="Oval 149"/>
            <p:cNvSpPr>
              <a:spLocks noChangeAspect="1" noChangeArrowheads="1"/>
            </p:cNvSpPr>
            <p:nvPr userDrawn="1"/>
          </p:nvSpPr>
          <p:spPr bwMode="auto">
            <a:xfrm>
              <a:off x="646269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8" name="Oval 150"/>
            <p:cNvSpPr>
              <a:spLocks noChangeAspect="1" noChangeArrowheads="1"/>
            </p:cNvSpPr>
            <p:nvPr userDrawn="1"/>
          </p:nvSpPr>
          <p:spPr bwMode="auto">
            <a:xfrm>
              <a:off x="657427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89" name="Oval 151"/>
            <p:cNvSpPr>
              <a:spLocks noChangeAspect="1" noChangeArrowheads="1"/>
            </p:cNvSpPr>
            <p:nvPr userDrawn="1"/>
          </p:nvSpPr>
          <p:spPr bwMode="auto">
            <a:xfrm>
              <a:off x="6687355"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0" name="Oval 152"/>
            <p:cNvSpPr>
              <a:spLocks noChangeAspect="1" noChangeArrowheads="1"/>
            </p:cNvSpPr>
            <p:nvPr userDrawn="1"/>
          </p:nvSpPr>
          <p:spPr bwMode="auto">
            <a:xfrm>
              <a:off x="6798931"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1" name="Oval 153"/>
            <p:cNvSpPr>
              <a:spLocks noChangeAspect="1" noChangeArrowheads="1"/>
            </p:cNvSpPr>
            <p:nvPr userDrawn="1"/>
          </p:nvSpPr>
          <p:spPr bwMode="auto">
            <a:xfrm>
              <a:off x="691201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2" name="Oval 154"/>
            <p:cNvSpPr>
              <a:spLocks noChangeAspect="1" noChangeArrowheads="1"/>
            </p:cNvSpPr>
            <p:nvPr userDrawn="1"/>
          </p:nvSpPr>
          <p:spPr bwMode="auto">
            <a:xfrm>
              <a:off x="702359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3" name="Oval 155"/>
            <p:cNvSpPr>
              <a:spLocks noChangeAspect="1" noChangeArrowheads="1"/>
            </p:cNvSpPr>
            <p:nvPr userDrawn="1"/>
          </p:nvSpPr>
          <p:spPr bwMode="auto">
            <a:xfrm>
              <a:off x="713667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4" name="Oval 156"/>
            <p:cNvSpPr>
              <a:spLocks noChangeAspect="1" noChangeArrowheads="1"/>
            </p:cNvSpPr>
            <p:nvPr userDrawn="1"/>
          </p:nvSpPr>
          <p:spPr bwMode="auto">
            <a:xfrm>
              <a:off x="724825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5" name="Oval 157"/>
            <p:cNvSpPr>
              <a:spLocks noChangeAspect="1" noChangeArrowheads="1"/>
            </p:cNvSpPr>
            <p:nvPr userDrawn="1"/>
          </p:nvSpPr>
          <p:spPr bwMode="auto">
            <a:xfrm>
              <a:off x="7361334"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6" name="Oval 158"/>
            <p:cNvSpPr>
              <a:spLocks noChangeAspect="1" noChangeArrowheads="1"/>
            </p:cNvSpPr>
            <p:nvPr userDrawn="1"/>
          </p:nvSpPr>
          <p:spPr bwMode="auto">
            <a:xfrm>
              <a:off x="7472910"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7" name="Oval 159"/>
            <p:cNvSpPr>
              <a:spLocks noChangeAspect="1" noChangeArrowheads="1"/>
            </p:cNvSpPr>
            <p:nvPr userDrawn="1"/>
          </p:nvSpPr>
          <p:spPr bwMode="auto">
            <a:xfrm>
              <a:off x="7585994"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8" name="Oval 160"/>
            <p:cNvSpPr>
              <a:spLocks noChangeAspect="1" noChangeArrowheads="1"/>
            </p:cNvSpPr>
            <p:nvPr userDrawn="1"/>
          </p:nvSpPr>
          <p:spPr bwMode="auto">
            <a:xfrm>
              <a:off x="7697570" y="165836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99" name="Oval 161"/>
            <p:cNvSpPr>
              <a:spLocks noChangeAspect="1" noChangeArrowheads="1"/>
            </p:cNvSpPr>
            <p:nvPr userDrawn="1"/>
          </p:nvSpPr>
          <p:spPr bwMode="auto">
            <a:xfrm>
              <a:off x="7810653" y="165836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0" name="Oval 162"/>
            <p:cNvSpPr>
              <a:spLocks noChangeAspect="1" noChangeArrowheads="1"/>
            </p:cNvSpPr>
            <p:nvPr userDrawn="1"/>
          </p:nvSpPr>
          <p:spPr bwMode="auto">
            <a:xfrm>
              <a:off x="84469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1" name="Oval 163"/>
            <p:cNvSpPr>
              <a:spLocks noChangeAspect="1" noChangeArrowheads="1"/>
            </p:cNvSpPr>
            <p:nvPr userDrawn="1"/>
          </p:nvSpPr>
          <p:spPr bwMode="auto">
            <a:xfrm>
              <a:off x="95626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2" name="Oval 164"/>
            <p:cNvSpPr>
              <a:spLocks noChangeAspect="1" noChangeArrowheads="1"/>
            </p:cNvSpPr>
            <p:nvPr userDrawn="1"/>
          </p:nvSpPr>
          <p:spPr bwMode="auto">
            <a:xfrm>
              <a:off x="106935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3" name="Oval 165"/>
            <p:cNvSpPr>
              <a:spLocks noChangeAspect="1" noChangeArrowheads="1"/>
            </p:cNvSpPr>
            <p:nvPr userDrawn="1"/>
          </p:nvSpPr>
          <p:spPr bwMode="auto">
            <a:xfrm>
              <a:off x="118092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4" name="Oval 166"/>
            <p:cNvSpPr>
              <a:spLocks noChangeAspect="1" noChangeArrowheads="1"/>
            </p:cNvSpPr>
            <p:nvPr userDrawn="1"/>
          </p:nvSpPr>
          <p:spPr bwMode="auto">
            <a:xfrm>
              <a:off x="12940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5" name="Oval 167"/>
            <p:cNvSpPr>
              <a:spLocks noChangeAspect="1" noChangeArrowheads="1"/>
            </p:cNvSpPr>
            <p:nvPr userDrawn="1"/>
          </p:nvSpPr>
          <p:spPr bwMode="auto">
            <a:xfrm>
              <a:off x="140558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6" name="Oval 168"/>
            <p:cNvSpPr>
              <a:spLocks noChangeAspect="1" noChangeArrowheads="1"/>
            </p:cNvSpPr>
            <p:nvPr userDrawn="1"/>
          </p:nvSpPr>
          <p:spPr bwMode="auto">
            <a:xfrm>
              <a:off x="151867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7" name="Oval 169"/>
            <p:cNvSpPr>
              <a:spLocks noChangeAspect="1" noChangeArrowheads="1"/>
            </p:cNvSpPr>
            <p:nvPr userDrawn="1"/>
          </p:nvSpPr>
          <p:spPr bwMode="auto">
            <a:xfrm>
              <a:off x="163024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8" name="Oval 170"/>
            <p:cNvSpPr>
              <a:spLocks noChangeAspect="1" noChangeArrowheads="1"/>
            </p:cNvSpPr>
            <p:nvPr userDrawn="1"/>
          </p:nvSpPr>
          <p:spPr bwMode="auto">
            <a:xfrm>
              <a:off x="174333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09" name="Oval 171"/>
            <p:cNvSpPr>
              <a:spLocks noChangeAspect="1" noChangeArrowheads="1"/>
            </p:cNvSpPr>
            <p:nvPr userDrawn="1"/>
          </p:nvSpPr>
          <p:spPr bwMode="auto">
            <a:xfrm>
              <a:off x="185490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0" name="Oval 172"/>
            <p:cNvSpPr>
              <a:spLocks noChangeAspect="1" noChangeArrowheads="1"/>
            </p:cNvSpPr>
            <p:nvPr userDrawn="1"/>
          </p:nvSpPr>
          <p:spPr bwMode="auto">
            <a:xfrm>
              <a:off x="19679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1" name="Oval 173"/>
            <p:cNvSpPr>
              <a:spLocks noChangeAspect="1" noChangeArrowheads="1"/>
            </p:cNvSpPr>
            <p:nvPr userDrawn="1"/>
          </p:nvSpPr>
          <p:spPr bwMode="auto">
            <a:xfrm>
              <a:off x="207956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2" name="Oval 174"/>
            <p:cNvSpPr>
              <a:spLocks noChangeAspect="1" noChangeArrowheads="1"/>
            </p:cNvSpPr>
            <p:nvPr userDrawn="1"/>
          </p:nvSpPr>
          <p:spPr bwMode="auto">
            <a:xfrm>
              <a:off x="219265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3" name="Oval 175"/>
            <p:cNvSpPr>
              <a:spLocks noChangeAspect="1" noChangeArrowheads="1"/>
            </p:cNvSpPr>
            <p:nvPr userDrawn="1"/>
          </p:nvSpPr>
          <p:spPr bwMode="auto">
            <a:xfrm>
              <a:off x="2304226"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4" name="Oval 176"/>
            <p:cNvSpPr>
              <a:spLocks noChangeAspect="1" noChangeArrowheads="1"/>
            </p:cNvSpPr>
            <p:nvPr userDrawn="1"/>
          </p:nvSpPr>
          <p:spPr bwMode="auto">
            <a:xfrm>
              <a:off x="241731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5" name="Oval 177"/>
            <p:cNvSpPr>
              <a:spLocks noChangeAspect="1" noChangeArrowheads="1"/>
            </p:cNvSpPr>
            <p:nvPr userDrawn="1"/>
          </p:nvSpPr>
          <p:spPr bwMode="auto">
            <a:xfrm>
              <a:off x="2528886"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6" name="Oval 178"/>
            <p:cNvSpPr>
              <a:spLocks noChangeAspect="1" noChangeArrowheads="1"/>
            </p:cNvSpPr>
            <p:nvPr userDrawn="1"/>
          </p:nvSpPr>
          <p:spPr bwMode="auto">
            <a:xfrm>
              <a:off x="264196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7" name="Oval 179"/>
            <p:cNvSpPr>
              <a:spLocks noChangeAspect="1" noChangeArrowheads="1"/>
            </p:cNvSpPr>
            <p:nvPr userDrawn="1"/>
          </p:nvSpPr>
          <p:spPr bwMode="auto">
            <a:xfrm>
              <a:off x="275354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8" name="Oval 180"/>
            <p:cNvSpPr>
              <a:spLocks noChangeAspect="1" noChangeArrowheads="1"/>
            </p:cNvSpPr>
            <p:nvPr userDrawn="1"/>
          </p:nvSpPr>
          <p:spPr bwMode="auto">
            <a:xfrm>
              <a:off x="320437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19" name="Oval 181"/>
            <p:cNvSpPr>
              <a:spLocks noChangeAspect="1" noChangeArrowheads="1"/>
            </p:cNvSpPr>
            <p:nvPr userDrawn="1"/>
          </p:nvSpPr>
          <p:spPr bwMode="auto">
            <a:xfrm>
              <a:off x="331594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0" name="Oval 182"/>
            <p:cNvSpPr>
              <a:spLocks noChangeAspect="1" noChangeArrowheads="1"/>
            </p:cNvSpPr>
            <p:nvPr userDrawn="1"/>
          </p:nvSpPr>
          <p:spPr bwMode="auto">
            <a:xfrm>
              <a:off x="342903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1" name="Oval 183"/>
            <p:cNvSpPr>
              <a:spLocks noChangeAspect="1" noChangeArrowheads="1"/>
            </p:cNvSpPr>
            <p:nvPr userDrawn="1"/>
          </p:nvSpPr>
          <p:spPr bwMode="auto">
            <a:xfrm>
              <a:off x="354060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2" name="Oval 184"/>
            <p:cNvSpPr>
              <a:spLocks noChangeAspect="1" noChangeArrowheads="1"/>
            </p:cNvSpPr>
            <p:nvPr userDrawn="1"/>
          </p:nvSpPr>
          <p:spPr bwMode="auto">
            <a:xfrm>
              <a:off x="365369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3" name="Oval 185"/>
            <p:cNvSpPr>
              <a:spLocks noChangeAspect="1" noChangeArrowheads="1"/>
            </p:cNvSpPr>
            <p:nvPr userDrawn="1"/>
          </p:nvSpPr>
          <p:spPr bwMode="auto">
            <a:xfrm>
              <a:off x="466390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4" name="Oval 186"/>
            <p:cNvSpPr>
              <a:spLocks noChangeAspect="1" noChangeArrowheads="1"/>
            </p:cNvSpPr>
            <p:nvPr userDrawn="1"/>
          </p:nvSpPr>
          <p:spPr bwMode="auto">
            <a:xfrm>
              <a:off x="4776992"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5" name="Oval 187"/>
            <p:cNvSpPr>
              <a:spLocks noChangeAspect="1" noChangeArrowheads="1"/>
            </p:cNvSpPr>
            <p:nvPr userDrawn="1"/>
          </p:nvSpPr>
          <p:spPr bwMode="auto">
            <a:xfrm>
              <a:off x="4888568"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6" name="Oval 188"/>
            <p:cNvSpPr>
              <a:spLocks noChangeAspect="1" noChangeArrowheads="1"/>
            </p:cNvSpPr>
            <p:nvPr userDrawn="1"/>
          </p:nvSpPr>
          <p:spPr bwMode="auto">
            <a:xfrm>
              <a:off x="5001652"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7" name="Oval 189"/>
            <p:cNvSpPr>
              <a:spLocks noChangeAspect="1" noChangeArrowheads="1"/>
            </p:cNvSpPr>
            <p:nvPr userDrawn="1"/>
          </p:nvSpPr>
          <p:spPr bwMode="auto">
            <a:xfrm>
              <a:off x="511322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8" name="Oval 190"/>
            <p:cNvSpPr>
              <a:spLocks noChangeAspect="1" noChangeArrowheads="1"/>
            </p:cNvSpPr>
            <p:nvPr userDrawn="1"/>
          </p:nvSpPr>
          <p:spPr bwMode="auto">
            <a:xfrm>
              <a:off x="5562548"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29" name="Oval 191"/>
            <p:cNvSpPr>
              <a:spLocks noChangeAspect="1" noChangeArrowheads="1"/>
            </p:cNvSpPr>
            <p:nvPr userDrawn="1"/>
          </p:nvSpPr>
          <p:spPr bwMode="auto">
            <a:xfrm>
              <a:off x="567563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0" name="Oval 192"/>
            <p:cNvSpPr>
              <a:spLocks noChangeAspect="1" noChangeArrowheads="1"/>
            </p:cNvSpPr>
            <p:nvPr userDrawn="1"/>
          </p:nvSpPr>
          <p:spPr bwMode="auto">
            <a:xfrm>
              <a:off x="578720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1" name="Oval 193"/>
            <p:cNvSpPr>
              <a:spLocks noChangeAspect="1" noChangeArrowheads="1"/>
            </p:cNvSpPr>
            <p:nvPr userDrawn="1"/>
          </p:nvSpPr>
          <p:spPr bwMode="auto">
            <a:xfrm>
              <a:off x="590029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2" name="Oval 194"/>
            <p:cNvSpPr>
              <a:spLocks noChangeAspect="1" noChangeArrowheads="1"/>
            </p:cNvSpPr>
            <p:nvPr userDrawn="1"/>
          </p:nvSpPr>
          <p:spPr bwMode="auto">
            <a:xfrm>
              <a:off x="6013375"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3" name="Oval 195"/>
            <p:cNvSpPr>
              <a:spLocks noChangeAspect="1" noChangeArrowheads="1"/>
            </p:cNvSpPr>
            <p:nvPr userDrawn="1"/>
          </p:nvSpPr>
          <p:spPr bwMode="auto">
            <a:xfrm>
              <a:off x="6124951"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4" name="Oval 196"/>
            <p:cNvSpPr>
              <a:spLocks noChangeAspect="1" noChangeArrowheads="1"/>
            </p:cNvSpPr>
            <p:nvPr userDrawn="1"/>
          </p:nvSpPr>
          <p:spPr bwMode="auto">
            <a:xfrm>
              <a:off x="623803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5" name="Oval 197"/>
            <p:cNvSpPr>
              <a:spLocks noChangeAspect="1" noChangeArrowheads="1"/>
            </p:cNvSpPr>
            <p:nvPr userDrawn="1"/>
          </p:nvSpPr>
          <p:spPr bwMode="auto">
            <a:xfrm>
              <a:off x="634961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6" name="Oval 198"/>
            <p:cNvSpPr>
              <a:spLocks noChangeAspect="1" noChangeArrowheads="1"/>
            </p:cNvSpPr>
            <p:nvPr userDrawn="1"/>
          </p:nvSpPr>
          <p:spPr bwMode="auto">
            <a:xfrm>
              <a:off x="646269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7" name="Oval 199"/>
            <p:cNvSpPr>
              <a:spLocks noChangeAspect="1" noChangeArrowheads="1"/>
            </p:cNvSpPr>
            <p:nvPr userDrawn="1"/>
          </p:nvSpPr>
          <p:spPr bwMode="auto">
            <a:xfrm>
              <a:off x="657427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8" name="Oval 200"/>
            <p:cNvSpPr>
              <a:spLocks noChangeAspect="1" noChangeArrowheads="1"/>
            </p:cNvSpPr>
            <p:nvPr userDrawn="1"/>
          </p:nvSpPr>
          <p:spPr bwMode="auto">
            <a:xfrm>
              <a:off x="6687355"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39" name="Oval 201"/>
            <p:cNvSpPr>
              <a:spLocks noChangeAspect="1" noChangeArrowheads="1"/>
            </p:cNvSpPr>
            <p:nvPr userDrawn="1"/>
          </p:nvSpPr>
          <p:spPr bwMode="auto">
            <a:xfrm>
              <a:off x="67989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0" name="Oval 202"/>
            <p:cNvSpPr>
              <a:spLocks noChangeAspect="1" noChangeArrowheads="1"/>
            </p:cNvSpPr>
            <p:nvPr userDrawn="1"/>
          </p:nvSpPr>
          <p:spPr bwMode="auto">
            <a:xfrm>
              <a:off x="691201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1" name="Oval 203"/>
            <p:cNvSpPr>
              <a:spLocks noChangeAspect="1" noChangeArrowheads="1"/>
            </p:cNvSpPr>
            <p:nvPr userDrawn="1"/>
          </p:nvSpPr>
          <p:spPr bwMode="auto">
            <a:xfrm>
              <a:off x="702359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2" name="Oval 204"/>
            <p:cNvSpPr>
              <a:spLocks noChangeAspect="1" noChangeArrowheads="1"/>
            </p:cNvSpPr>
            <p:nvPr userDrawn="1"/>
          </p:nvSpPr>
          <p:spPr bwMode="auto">
            <a:xfrm>
              <a:off x="713667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3" name="Oval 205"/>
            <p:cNvSpPr>
              <a:spLocks noChangeAspect="1" noChangeArrowheads="1"/>
            </p:cNvSpPr>
            <p:nvPr userDrawn="1"/>
          </p:nvSpPr>
          <p:spPr bwMode="auto">
            <a:xfrm>
              <a:off x="724825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4" name="Oval 206"/>
            <p:cNvSpPr>
              <a:spLocks noChangeAspect="1" noChangeArrowheads="1"/>
            </p:cNvSpPr>
            <p:nvPr userDrawn="1"/>
          </p:nvSpPr>
          <p:spPr bwMode="auto">
            <a:xfrm>
              <a:off x="7361334"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5" name="Oval 207"/>
            <p:cNvSpPr>
              <a:spLocks noChangeAspect="1" noChangeArrowheads="1"/>
            </p:cNvSpPr>
            <p:nvPr userDrawn="1"/>
          </p:nvSpPr>
          <p:spPr bwMode="auto">
            <a:xfrm>
              <a:off x="7472910"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6" name="Oval 208"/>
            <p:cNvSpPr>
              <a:spLocks noChangeAspect="1" noChangeArrowheads="1"/>
            </p:cNvSpPr>
            <p:nvPr userDrawn="1"/>
          </p:nvSpPr>
          <p:spPr bwMode="auto">
            <a:xfrm>
              <a:off x="758599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7" name="Oval 209"/>
            <p:cNvSpPr>
              <a:spLocks noChangeAspect="1" noChangeArrowheads="1"/>
            </p:cNvSpPr>
            <p:nvPr userDrawn="1"/>
          </p:nvSpPr>
          <p:spPr bwMode="auto">
            <a:xfrm>
              <a:off x="769757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8" name="Oval 210"/>
            <p:cNvSpPr>
              <a:spLocks noChangeAspect="1" noChangeArrowheads="1"/>
            </p:cNvSpPr>
            <p:nvPr userDrawn="1"/>
          </p:nvSpPr>
          <p:spPr bwMode="auto">
            <a:xfrm>
              <a:off x="781065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49" name="Oval 211"/>
            <p:cNvSpPr>
              <a:spLocks noChangeAspect="1" noChangeArrowheads="1"/>
            </p:cNvSpPr>
            <p:nvPr userDrawn="1"/>
          </p:nvSpPr>
          <p:spPr bwMode="auto">
            <a:xfrm>
              <a:off x="792222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0" name="Oval 212"/>
            <p:cNvSpPr>
              <a:spLocks noChangeAspect="1" noChangeArrowheads="1"/>
            </p:cNvSpPr>
            <p:nvPr userDrawn="1"/>
          </p:nvSpPr>
          <p:spPr bwMode="auto">
            <a:xfrm>
              <a:off x="8035314"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1" name="Oval 213"/>
            <p:cNvSpPr>
              <a:spLocks noChangeAspect="1" noChangeArrowheads="1"/>
            </p:cNvSpPr>
            <p:nvPr userDrawn="1"/>
          </p:nvSpPr>
          <p:spPr bwMode="auto">
            <a:xfrm>
              <a:off x="8146890"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2" name="Oval 214"/>
            <p:cNvSpPr>
              <a:spLocks noChangeAspect="1" noChangeArrowheads="1"/>
            </p:cNvSpPr>
            <p:nvPr userDrawn="1"/>
          </p:nvSpPr>
          <p:spPr bwMode="auto">
            <a:xfrm>
              <a:off x="8259973"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3" name="Oval 215"/>
            <p:cNvSpPr>
              <a:spLocks noChangeAspect="1" noChangeArrowheads="1"/>
            </p:cNvSpPr>
            <p:nvPr userDrawn="1"/>
          </p:nvSpPr>
          <p:spPr bwMode="auto">
            <a:xfrm>
              <a:off x="8371549"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4" name="Oval 216"/>
            <p:cNvSpPr>
              <a:spLocks noChangeAspect="1" noChangeArrowheads="1"/>
            </p:cNvSpPr>
            <p:nvPr userDrawn="1"/>
          </p:nvSpPr>
          <p:spPr bwMode="auto">
            <a:xfrm>
              <a:off x="8484633"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5" name="Oval 217"/>
            <p:cNvSpPr>
              <a:spLocks noChangeAspect="1" noChangeArrowheads="1"/>
            </p:cNvSpPr>
            <p:nvPr userDrawn="1"/>
          </p:nvSpPr>
          <p:spPr bwMode="auto">
            <a:xfrm>
              <a:off x="8596209"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6" name="Oval 218"/>
            <p:cNvSpPr>
              <a:spLocks noChangeAspect="1" noChangeArrowheads="1"/>
            </p:cNvSpPr>
            <p:nvPr userDrawn="1"/>
          </p:nvSpPr>
          <p:spPr bwMode="auto">
            <a:xfrm>
              <a:off x="506947" y="176240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7" name="Oval 219"/>
            <p:cNvSpPr>
              <a:spLocks noChangeAspect="1" noChangeArrowheads="1"/>
            </p:cNvSpPr>
            <p:nvPr userDrawn="1"/>
          </p:nvSpPr>
          <p:spPr bwMode="auto">
            <a:xfrm>
              <a:off x="620031"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8" name="Oval 220"/>
            <p:cNvSpPr>
              <a:spLocks noChangeAspect="1" noChangeArrowheads="1"/>
            </p:cNvSpPr>
            <p:nvPr userDrawn="1"/>
          </p:nvSpPr>
          <p:spPr bwMode="auto">
            <a:xfrm>
              <a:off x="731607" y="176240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59" name="Oval 221"/>
            <p:cNvSpPr>
              <a:spLocks noChangeAspect="1" noChangeArrowheads="1"/>
            </p:cNvSpPr>
            <p:nvPr userDrawn="1"/>
          </p:nvSpPr>
          <p:spPr bwMode="auto">
            <a:xfrm>
              <a:off x="84469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0" name="Oval 222"/>
            <p:cNvSpPr>
              <a:spLocks noChangeAspect="1" noChangeArrowheads="1"/>
            </p:cNvSpPr>
            <p:nvPr userDrawn="1"/>
          </p:nvSpPr>
          <p:spPr bwMode="auto">
            <a:xfrm>
              <a:off x="95626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1" name="Oval 223"/>
            <p:cNvSpPr>
              <a:spLocks noChangeAspect="1" noChangeArrowheads="1"/>
            </p:cNvSpPr>
            <p:nvPr userDrawn="1"/>
          </p:nvSpPr>
          <p:spPr bwMode="auto">
            <a:xfrm>
              <a:off x="106935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2" name="Oval 224"/>
            <p:cNvSpPr>
              <a:spLocks noChangeAspect="1" noChangeArrowheads="1"/>
            </p:cNvSpPr>
            <p:nvPr userDrawn="1"/>
          </p:nvSpPr>
          <p:spPr bwMode="auto">
            <a:xfrm>
              <a:off x="118092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3" name="Oval 225"/>
            <p:cNvSpPr>
              <a:spLocks noChangeAspect="1" noChangeArrowheads="1"/>
            </p:cNvSpPr>
            <p:nvPr userDrawn="1"/>
          </p:nvSpPr>
          <p:spPr bwMode="auto">
            <a:xfrm>
              <a:off x="12940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4" name="Oval 226"/>
            <p:cNvSpPr>
              <a:spLocks noChangeAspect="1" noChangeArrowheads="1"/>
            </p:cNvSpPr>
            <p:nvPr userDrawn="1"/>
          </p:nvSpPr>
          <p:spPr bwMode="auto">
            <a:xfrm>
              <a:off x="140558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5" name="Oval 227"/>
            <p:cNvSpPr>
              <a:spLocks noChangeAspect="1" noChangeArrowheads="1"/>
            </p:cNvSpPr>
            <p:nvPr userDrawn="1"/>
          </p:nvSpPr>
          <p:spPr bwMode="auto">
            <a:xfrm>
              <a:off x="151867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6" name="Oval 228"/>
            <p:cNvSpPr>
              <a:spLocks noChangeAspect="1" noChangeArrowheads="1"/>
            </p:cNvSpPr>
            <p:nvPr userDrawn="1"/>
          </p:nvSpPr>
          <p:spPr bwMode="auto">
            <a:xfrm>
              <a:off x="163024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7" name="Oval 229"/>
            <p:cNvSpPr>
              <a:spLocks noChangeAspect="1" noChangeArrowheads="1"/>
            </p:cNvSpPr>
            <p:nvPr userDrawn="1"/>
          </p:nvSpPr>
          <p:spPr bwMode="auto">
            <a:xfrm>
              <a:off x="174333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8" name="Oval 230"/>
            <p:cNvSpPr>
              <a:spLocks noChangeAspect="1" noChangeArrowheads="1"/>
            </p:cNvSpPr>
            <p:nvPr userDrawn="1"/>
          </p:nvSpPr>
          <p:spPr bwMode="auto">
            <a:xfrm>
              <a:off x="185490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69" name="Oval 231"/>
            <p:cNvSpPr>
              <a:spLocks noChangeAspect="1" noChangeArrowheads="1"/>
            </p:cNvSpPr>
            <p:nvPr userDrawn="1"/>
          </p:nvSpPr>
          <p:spPr bwMode="auto">
            <a:xfrm>
              <a:off x="19679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0" name="Oval 232"/>
            <p:cNvSpPr>
              <a:spLocks noChangeAspect="1" noChangeArrowheads="1"/>
            </p:cNvSpPr>
            <p:nvPr userDrawn="1"/>
          </p:nvSpPr>
          <p:spPr bwMode="auto">
            <a:xfrm>
              <a:off x="207956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1" name="Oval 233"/>
            <p:cNvSpPr>
              <a:spLocks noChangeAspect="1" noChangeArrowheads="1"/>
            </p:cNvSpPr>
            <p:nvPr userDrawn="1"/>
          </p:nvSpPr>
          <p:spPr bwMode="auto">
            <a:xfrm>
              <a:off x="219265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2" name="Oval 234"/>
            <p:cNvSpPr>
              <a:spLocks noChangeAspect="1" noChangeArrowheads="1"/>
            </p:cNvSpPr>
            <p:nvPr userDrawn="1"/>
          </p:nvSpPr>
          <p:spPr bwMode="auto">
            <a:xfrm>
              <a:off x="2304226"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3" name="Oval 235"/>
            <p:cNvSpPr>
              <a:spLocks noChangeAspect="1" noChangeArrowheads="1"/>
            </p:cNvSpPr>
            <p:nvPr userDrawn="1"/>
          </p:nvSpPr>
          <p:spPr bwMode="auto">
            <a:xfrm>
              <a:off x="2528886"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4" name="Oval 236"/>
            <p:cNvSpPr>
              <a:spLocks noChangeAspect="1" noChangeArrowheads="1"/>
            </p:cNvSpPr>
            <p:nvPr userDrawn="1"/>
          </p:nvSpPr>
          <p:spPr bwMode="auto">
            <a:xfrm>
              <a:off x="264196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5" name="Oval 237"/>
            <p:cNvSpPr>
              <a:spLocks noChangeAspect="1" noChangeArrowheads="1"/>
            </p:cNvSpPr>
            <p:nvPr userDrawn="1"/>
          </p:nvSpPr>
          <p:spPr bwMode="auto">
            <a:xfrm>
              <a:off x="275354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6" name="Oval 238"/>
            <p:cNvSpPr>
              <a:spLocks noChangeAspect="1" noChangeArrowheads="1"/>
            </p:cNvSpPr>
            <p:nvPr userDrawn="1"/>
          </p:nvSpPr>
          <p:spPr bwMode="auto">
            <a:xfrm>
              <a:off x="320437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7" name="Oval 239"/>
            <p:cNvSpPr>
              <a:spLocks noChangeAspect="1" noChangeArrowheads="1"/>
            </p:cNvSpPr>
            <p:nvPr userDrawn="1"/>
          </p:nvSpPr>
          <p:spPr bwMode="auto">
            <a:xfrm>
              <a:off x="331594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8" name="Oval 240"/>
            <p:cNvSpPr>
              <a:spLocks noChangeAspect="1" noChangeArrowheads="1"/>
            </p:cNvSpPr>
            <p:nvPr userDrawn="1"/>
          </p:nvSpPr>
          <p:spPr bwMode="auto">
            <a:xfrm>
              <a:off x="342903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79" name="Oval 241"/>
            <p:cNvSpPr>
              <a:spLocks noChangeAspect="1" noChangeArrowheads="1"/>
            </p:cNvSpPr>
            <p:nvPr userDrawn="1"/>
          </p:nvSpPr>
          <p:spPr bwMode="auto">
            <a:xfrm>
              <a:off x="387835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0" name="Oval 242"/>
            <p:cNvSpPr>
              <a:spLocks noChangeAspect="1" noChangeArrowheads="1"/>
            </p:cNvSpPr>
            <p:nvPr userDrawn="1"/>
          </p:nvSpPr>
          <p:spPr bwMode="auto">
            <a:xfrm>
              <a:off x="466390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1" name="Oval 243"/>
            <p:cNvSpPr>
              <a:spLocks noChangeAspect="1" noChangeArrowheads="1"/>
            </p:cNvSpPr>
            <p:nvPr userDrawn="1"/>
          </p:nvSpPr>
          <p:spPr bwMode="auto">
            <a:xfrm>
              <a:off x="4776992"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2" name="Oval 244"/>
            <p:cNvSpPr>
              <a:spLocks noChangeAspect="1" noChangeArrowheads="1"/>
            </p:cNvSpPr>
            <p:nvPr userDrawn="1"/>
          </p:nvSpPr>
          <p:spPr bwMode="auto">
            <a:xfrm>
              <a:off x="4888568"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3" name="Oval 245"/>
            <p:cNvSpPr>
              <a:spLocks noChangeAspect="1" noChangeArrowheads="1"/>
            </p:cNvSpPr>
            <p:nvPr userDrawn="1"/>
          </p:nvSpPr>
          <p:spPr bwMode="auto">
            <a:xfrm>
              <a:off x="500165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4" name="Oval 246"/>
            <p:cNvSpPr>
              <a:spLocks noChangeAspect="1" noChangeArrowheads="1"/>
            </p:cNvSpPr>
            <p:nvPr userDrawn="1"/>
          </p:nvSpPr>
          <p:spPr bwMode="auto">
            <a:xfrm>
              <a:off x="511322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5" name="Oval 247"/>
            <p:cNvSpPr>
              <a:spLocks noChangeAspect="1" noChangeArrowheads="1"/>
            </p:cNvSpPr>
            <p:nvPr userDrawn="1"/>
          </p:nvSpPr>
          <p:spPr bwMode="auto">
            <a:xfrm>
              <a:off x="522631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6" name="Oval 248"/>
            <p:cNvSpPr>
              <a:spLocks noChangeAspect="1" noChangeArrowheads="1"/>
            </p:cNvSpPr>
            <p:nvPr userDrawn="1"/>
          </p:nvSpPr>
          <p:spPr bwMode="auto">
            <a:xfrm>
              <a:off x="533788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7" name="Oval 249"/>
            <p:cNvSpPr>
              <a:spLocks noChangeAspect="1" noChangeArrowheads="1"/>
            </p:cNvSpPr>
            <p:nvPr userDrawn="1"/>
          </p:nvSpPr>
          <p:spPr bwMode="auto">
            <a:xfrm>
              <a:off x="5450972"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8" name="Oval 250"/>
            <p:cNvSpPr>
              <a:spLocks noChangeAspect="1" noChangeArrowheads="1"/>
            </p:cNvSpPr>
            <p:nvPr userDrawn="1"/>
          </p:nvSpPr>
          <p:spPr bwMode="auto">
            <a:xfrm>
              <a:off x="5562548"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89" name="Oval 251"/>
            <p:cNvSpPr>
              <a:spLocks noChangeAspect="1" noChangeArrowheads="1"/>
            </p:cNvSpPr>
            <p:nvPr userDrawn="1"/>
          </p:nvSpPr>
          <p:spPr bwMode="auto">
            <a:xfrm>
              <a:off x="567563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0" name="Oval 252"/>
            <p:cNvSpPr>
              <a:spLocks noChangeAspect="1" noChangeArrowheads="1"/>
            </p:cNvSpPr>
            <p:nvPr userDrawn="1"/>
          </p:nvSpPr>
          <p:spPr bwMode="auto">
            <a:xfrm>
              <a:off x="578720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1" name="Oval 253"/>
            <p:cNvSpPr>
              <a:spLocks noChangeAspect="1" noChangeArrowheads="1"/>
            </p:cNvSpPr>
            <p:nvPr userDrawn="1"/>
          </p:nvSpPr>
          <p:spPr bwMode="auto">
            <a:xfrm>
              <a:off x="590029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2" name="Oval 254"/>
            <p:cNvSpPr>
              <a:spLocks noChangeAspect="1" noChangeArrowheads="1"/>
            </p:cNvSpPr>
            <p:nvPr userDrawn="1"/>
          </p:nvSpPr>
          <p:spPr bwMode="auto">
            <a:xfrm>
              <a:off x="6013375"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3" name="Oval 255"/>
            <p:cNvSpPr>
              <a:spLocks noChangeAspect="1" noChangeArrowheads="1"/>
            </p:cNvSpPr>
            <p:nvPr userDrawn="1"/>
          </p:nvSpPr>
          <p:spPr bwMode="auto">
            <a:xfrm>
              <a:off x="6124951"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4" name="Oval 256"/>
            <p:cNvSpPr>
              <a:spLocks noChangeAspect="1" noChangeArrowheads="1"/>
            </p:cNvSpPr>
            <p:nvPr userDrawn="1"/>
          </p:nvSpPr>
          <p:spPr bwMode="auto">
            <a:xfrm>
              <a:off x="623803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5" name="Oval 257"/>
            <p:cNvSpPr>
              <a:spLocks noChangeAspect="1" noChangeArrowheads="1"/>
            </p:cNvSpPr>
            <p:nvPr userDrawn="1"/>
          </p:nvSpPr>
          <p:spPr bwMode="auto">
            <a:xfrm>
              <a:off x="634961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6" name="Oval 258"/>
            <p:cNvSpPr>
              <a:spLocks noChangeAspect="1" noChangeArrowheads="1"/>
            </p:cNvSpPr>
            <p:nvPr userDrawn="1"/>
          </p:nvSpPr>
          <p:spPr bwMode="auto">
            <a:xfrm>
              <a:off x="646269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7" name="Oval 259"/>
            <p:cNvSpPr>
              <a:spLocks noChangeAspect="1" noChangeArrowheads="1"/>
            </p:cNvSpPr>
            <p:nvPr userDrawn="1"/>
          </p:nvSpPr>
          <p:spPr bwMode="auto">
            <a:xfrm>
              <a:off x="657427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8" name="Oval 260"/>
            <p:cNvSpPr>
              <a:spLocks noChangeAspect="1" noChangeArrowheads="1"/>
            </p:cNvSpPr>
            <p:nvPr userDrawn="1"/>
          </p:nvSpPr>
          <p:spPr bwMode="auto">
            <a:xfrm>
              <a:off x="6687355"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299" name="Oval 261"/>
            <p:cNvSpPr>
              <a:spLocks noChangeAspect="1" noChangeArrowheads="1"/>
            </p:cNvSpPr>
            <p:nvPr userDrawn="1"/>
          </p:nvSpPr>
          <p:spPr bwMode="auto">
            <a:xfrm>
              <a:off x="67989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0" name="Oval 262"/>
            <p:cNvSpPr>
              <a:spLocks noChangeAspect="1" noChangeArrowheads="1"/>
            </p:cNvSpPr>
            <p:nvPr userDrawn="1"/>
          </p:nvSpPr>
          <p:spPr bwMode="auto">
            <a:xfrm>
              <a:off x="691201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1" name="Oval 263"/>
            <p:cNvSpPr>
              <a:spLocks noChangeAspect="1" noChangeArrowheads="1"/>
            </p:cNvSpPr>
            <p:nvPr userDrawn="1"/>
          </p:nvSpPr>
          <p:spPr bwMode="auto">
            <a:xfrm>
              <a:off x="702359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2" name="Oval 264"/>
            <p:cNvSpPr>
              <a:spLocks noChangeAspect="1" noChangeArrowheads="1"/>
            </p:cNvSpPr>
            <p:nvPr userDrawn="1"/>
          </p:nvSpPr>
          <p:spPr bwMode="auto">
            <a:xfrm>
              <a:off x="713667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3" name="Oval 265"/>
            <p:cNvSpPr>
              <a:spLocks noChangeAspect="1" noChangeArrowheads="1"/>
            </p:cNvSpPr>
            <p:nvPr userDrawn="1"/>
          </p:nvSpPr>
          <p:spPr bwMode="auto">
            <a:xfrm>
              <a:off x="724825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4" name="Oval 266"/>
            <p:cNvSpPr>
              <a:spLocks noChangeAspect="1" noChangeArrowheads="1"/>
            </p:cNvSpPr>
            <p:nvPr userDrawn="1"/>
          </p:nvSpPr>
          <p:spPr bwMode="auto">
            <a:xfrm>
              <a:off x="7361334"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5" name="Oval 267"/>
            <p:cNvSpPr>
              <a:spLocks noChangeAspect="1" noChangeArrowheads="1"/>
            </p:cNvSpPr>
            <p:nvPr userDrawn="1"/>
          </p:nvSpPr>
          <p:spPr bwMode="auto">
            <a:xfrm>
              <a:off x="7472910"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6" name="Oval 268"/>
            <p:cNvSpPr>
              <a:spLocks noChangeAspect="1" noChangeArrowheads="1"/>
            </p:cNvSpPr>
            <p:nvPr userDrawn="1"/>
          </p:nvSpPr>
          <p:spPr bwMode="auto">
            <a:xfrm>
              <a:off x="758599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7" name="Oval 269"/>
            <p:cNvSpPr>
              <a:spLocks noChangeAspect="1" noChangeArrowheads="1"/>
            </p:cNvSpPr>
            <p:nvPr userDrawn="1"/>
          </p:nvSpPr>
          <p:spPr bwMode="auto">
            <a:xfrm>
              <a:off x="769757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8" name="Oval 270"/>
            <p:cNvSpPr>
              <a:spLocks noChangeAspect="1" noChangeArrowheads="1"/>
            </p:cNvSpPr>
            <p:nvPr userDrawn="1"/>
          </p:nvSpPr>
          <p:spPr bwMode="auto">
            <a:xfrm>
              <a:off x="781065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09" name="Oval 271"/>
            <p:cNvSpPr>
              <a:spLocks noChangeAspect="1" noChangeArrowheads="1"/>
            </p:cNvSpPr>
            <p:nvPr userDrawn="1"/>
          </p:nvSpPr>
          <p:spPr bwMode="auto">
            <a:xfrm>
              <a:off x="792222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0" name="Oval 272"/>
            <p:cNvSpPr>
              <a:spLocks noChangeAspect="1" noChangeArrowheads="1"/>
            </p:cNvSpPr>
            <p:nvPr userDrawn="1"/>
          </p:nvSpPr>
          <p:spPr bwMode="auto">
            <a:xfrm>
              <a:off x="8035314"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1" name="Oval 273"/>
            <p:cNvSpPr>
              <a:spLocks noChangeAspect="1" noChangeArrowheads="1"/>
            </p:cNvSpPr>
            <p:nvPr userDrawn="1"/>
          </p:nvSpPr>
          <p:spPr bwMode="auto">
            <a:xfrm>
              <a:off x="8146890"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2" name="Oval 274"/>
            <p:cNvSpPr>
              <a:spLocks noChangeAspect="1" noChangeArrowheads="1"/>
            </p:cNvSpPr>
            <p:nvPr userDrawn="1"/>
          </p:nvSpPr>
          <p:spPr bwMode="auto">
            <a:xfrm>
              <a:off x="825997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3" name="Oval 275"/>
            <p:cNvSpPr>
              <a:spLocks noChangeAspect="1" noChangeArrowheads="1"/>
            </p:cNvSpPr>
            <p:nvPr userDrawn="1"/>
          </p:nvSpPr>
          <p:spPr bwMode="auto">
            <a:xfrm>
              <a:off x="8371549"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4" name="Oval 276"/>
            <p:cNvSpPr>
              <a:spLocks noChangeAspect="1" noChangeArrowheads="1"/>
            </p:cNvSpPr>
            <p:nvPr userDrawn="1"/>
          </p:nvSpPr>
          <p:spPr bwMode="auto">
            <a:xfrm>
              <a:off x="8484633"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5" name="Oval 277"/>
            <p:cNvSpPr>
              <a:spLocks noChangeAspect="1" noChangeArrowheads="1"/>
            </p:cNvSpPr>
            <p:nvPr userDrawn="1"/>
          </p:nvSpPr>
          <p:spPr bwMode="auto">
            <a:xfrm>
              <a:off x="8596209"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6" name="Oval 278"/>
            <p:cNvSpPr>
              <a:spLocks noChangeAspect="1" noChangeArrowheads="1"/>
            </p:cNvSpPr>
            <p:nvPr userDrawn="1"/>
          </p:nvSpPr>
          <p:spPr bwMode="auto">
            <a:xfrm>
              <a:off x="8709293"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7" name="Oval 279"/>
            <p:cNvSpPr>
              <a:spLocks noChangeAspect="1" noChangeArrowheads="1"/>
            </p:cNvSpPr>
            <p:nvPr userDrawn="1"/>
          </p:nvSpPr>
          <p:spPr bwMode="auto">
            <a:xfrm>
              <a:off x="506947" y="186644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8" name="Oval 280"/>
            <p:cNvSpPr>
              <a:spLocks noChangeAspect="1" noChangeArrowheads="1"/>
            </p:cNvSpPr>
            <p:nvPr userDrawn="1"/>
          </p:nvSpPr>
          <p:spPr bwMode="auto">
            <a:xfrm>
              <a:off x="620031"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19" name="Oval 281"/>
            <p:cNvSpPr>
              <a:spLocks noChangeAspect="1" noChangeArrowheads="1"/>
            </p:cNvSpPr>
            <p:nvPr userDrawn="1"/>
          </p:nvSpPr>
          <p:spPr bwMode="auto">
            <a:xfrm>
              <a:off x="731607" y="186644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0" name="Oval 282"/>
            <p:cNvSpPr>
              <a:spLocks noChangeAspect="1" noChangeArrowheads="1"/>
            </p:cNvSpPr>
            <p:nvPr userDrawn="1"/>
          </p:nvSpPr>
          <p:spPr bwMode="auto">
            <a:xfrm>
              <a:off x="84469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1" name="Oval 283"/>
            <p:cNvSpPr>
              <a:spLocks noChangeAspect="1" noChangeArrowheads="1"/>
            </p:cNvSpPr>
            <p:nvPr userDrawn="1"/>
          </p:nvSpPr>
          <p:spPr bwMode="auto">
            <a:xfrm>
              <a:off x="95626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2" name="Oval 284"/>
            <p:cNvSpPr>
              <a:spLocks noChangeAspect="1" noChangeArrowheads="1"/>
            </p:cNvSpPr>
            <p:nvPr userDrawn="1"/>
          </p:nvSpPr>
          <p:spPr bwMode="auto">
            <a:xfrm>
              <a:off x="106935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3" name="Oval 285"/>
            <p:cNvSpPr>
              <a:spLocks noChangeAspect="1" noChangeArrowheads="1"/>
            </p:cNvSpPr>
            <p:nvPr userDrawn="1"/>
          </p:nvSpPr>
          <p:spPr bwMode="auto">
            <a:xfrm>
              <a:off x="118092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4" name="Oval 286"/>
            <p:cNvSpPr>
              <a:spLocks noChangeAspect="1" noChangeArrowheads="1"/>
            </p:cNvSpPr>
            <p:nvPr userDrawn="1"/>
          </p:nvSpPr>
          <p:spPr bwMode="auto">
            <a:xfrm>
              <a:off x="12940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5" name="Oval 287"/>
            <p:cNvSpPr>
              <a:spLocks noChangeAspect="1" noChangeArrowheads="1"/>
            </p:cNvSpPr>
            <p:nvPr userDrawn="1"/>
          </p:nvSpPr>
          <p:spPr bwMode="auto">
            <a:xfrm>
              <a:off x="140558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6" name="Oval 288"/>
            <p:cNvSpPr>
              <a:spLocks noChangeAspect="1" noChangeArrowheads="1"/>
            </p:cNvSpPr>
            <p:nvPr userDrawn="1"/>
          </p:nvSpPr>
          <p:spPr bwMode="auto">
            <a:xfrm>
              <a:off x="151867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7" name="Oval 289"/>
            <p:cNvSpPr>
              <a:spLocks noChangeAspect="1" noChangeArrowheads="1"/>
            </p:cNvSpPr>
            <p:nvPr userDrawn="1"/>
          </p:nvSpPr>
          <p:spPr bwMode="auto">
            <a:xfrm>
              <a:off x="163024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8" name="Oval 290"/>
            <p:cNvSpPr>
              <a:spLocks noChangeAspect="1" noChangeArrowheads="1"/>
            </p:cNvSpPr>
            <p:nvPr userDrawn="1"/>
          </p:nvSpPr>
          <p:spPr bwMode="auto">
            <a:xfrm>
              <a:off x="174333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29" name="Oval 291"/>
            <p:cNvSpPr>
              <a:spLocks noChangeAspect="1" noChangeArrowheads="1"/>
            </p:cNvSpPr>
            <p:nvPr userDrawn="1"/>
          </p:nvSpPr>
          <p:spPr bwMode="auto">
            <a:xfrm>
              <a:off x="185490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0" name="Oval 292"/>
            <p:cNvSpPr>
              <a:spLocks noChangeAspect="1" noChangeArrowheads="1"/>
            </p:cNvSpPr>
            <p:nvPr userDrawn="1"/>
          </p:nvSpPr>
          <p:spPr bwMode="auto">
            <a:xfrm>
              <a:off x="19679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1" name="Oval 293"/>
            <p:cNvSpPr>
              <a:spLocks noChangeAspect="1" noChangeArrowheads="1"/>
            </p:cNvSpPr>
            <p:nvPr userDrawn="1"/>
          </p:nvSpPr>
          <p:spPr bwMode="auto">
            <a:xfrm>
              <a:off x="2079566"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2" name="Oval 294"/>
            <p:cNvSpPr>
              <a:spLocks noChangeAspect="1" noChangeArrowheads="1"/>
            </p:cNvSpPr>
            <p:nvPr userDrawn="1"/>
          </p:nvSpPr>
          <p:spPr bwMode="auto">
            <a:xfrm>
              <a:off x="219265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3" name="Oval 295"/>
            <p:cNvSpPr>
              <a:spLocks noChangeAspect="1" noChangeArrowheads="1"/>
            </p:cNvSpPr>
            <p:nvPr userDrawn="1"/>
          </p:nvSpPr>
          <p:spPr bwMode="auto">
            <a:xfrm>
              <a:off x="2304226"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4" name="Oval 296"/>
            <p:cNvSpPr>
              <a:spLocks noChangeAspect="1" noChangeArrowheads="1"/>
            </p:cNvSpPr>
            <p:nvPr userDrawn="1"/>
          </p:nvSpPr>
          <p:spPr bwMode="auto">
            <a:xfrm>
              <a:off x="264196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5" name="Oval 297"/>
            <p:cNvSpPr>
              <a:spLocks noChangeAspect="1" noChangeArrowheads="1"/>
            </p:cNvSpPr>
            <p:nvPr userDrawn="1"/>
          </p:nvSpPr>
          <p:spPr bwMode="auto">
            <a:xfrm>
              <a:off x="275354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6" name="Oval 298"/>
            <p:cNvSpPr>
              <a:spLocks noChangeAspect="1" noChangeArrowheads="1"/>
            </p:cNvSpPr>
            <p:nvPr userDrawn="1"/>
          </p:nvSpPr>
          <p:spPr bwMode="auto">
            <a:xfrm>
              <a:off x="320437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7" name="Oval 299"/>
            <p:cNvSpPr>
              <a:spLocks noChangeAspect="1" noChangeArrowheads="1"/>
            </p:cNvSpPr>
            <p:nvPr userDrawn="1"/>
          </p:nvSpPr>
          <p:spPr bwMode="auto">
            <a:xfrm>
              <a:off x="331594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8" name="Oval 300"/>
            <p:cNvSpPr>
              <a:spLocks noChangeAspect="1" noChangeArrowheads="1"/>
            </p:cNvSpPr>
            <p:nvPr userDrawn="1"/>
          </p:nvSpPr>
          <p:spPr bwMode="auto">
            <a:xfrm>
              <a:off x="387835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39" name="Oval 301"/>
            <p:cNvSpPr>
              <a:spLocks noChangeAspect="1" noChangeArrowheads="1"/>
            </p:cNvSpPr>
            <p:nvPr userDrawn="1"/>
          </p:nvSpPr>
          <p:spPr bwMode="auto">
            <a:xfrm>
              <a:off x="398992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0" name="Oval 302"/>
            <p:cNvSpPr>
              <a:spLocks noChangeAspect="1" noChangeArrowheads="1"/>
            </p:cNvSpPr>
            <p:nvPr userDrawn="1"/>
          </p:nvSpPr>
          <p:spPr bwMode="auto">
            <a:xfrm>
              <a:off x="455233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1" name="Oval 303"/>
            <p:cNvSpPr>
              <a:spLocks noChangeAspect="1" noChangeArrowheads="1"/>
            </p:cNvSpPr>
            <p:nvPr userDrawn="1"/>
          </p:nvSpPr>
          <p:spPr bwMode="auto">
            <a:xfrm>
              <a:off x="466390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2" name="Oval 304"/>
            <p:cNvSpPr>
              <a:spLocks noChangeAspect="1" noChangeArrowheads="1"/>
            </p:cNvSpPr>
            <p:nvPr userDrawn="1"/>
          </p:nvSpPr>
          <p:spPr bwMode="auto">
            <a:xfrm>
              <a:off x="4776992"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3" name="Oval 305"/>
            <p:cNvSpPr>
              <a:spLocks noChangeAspect="1" noChangeArrowheads="1"/>
            </p:cNvSpPr>
            <p:nvPr userDrawn="1"/>
          </p:nvSpPr>
          <p:spPr bwMode="auto">
            <a:xfrm>
              <a:off x="4888568"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4" name="Oval 306"/>
            <p:cNvSpPr>
              <a:spLocks noChangeAspect="1" noChangeArrowheads="1"/>
            </p:cNvSpPr>
            <p:nvPr userDrawn="1"/>
          </p:nvSpPr>
          <p:spPr bwMode="auto">
            <a:xfrm>
              <a:off x="500165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5" name="Oval 307"/>
            <p:cNvSpPr>
              <a:spLocks noChangeAspect="1" noChangeArrowheads="1"/>
            </p:cNvSpPr>
            <p:nvPr userDrawn="1"/>
          </p:nvSpPr>
          <p:spPr bwMode="auto">
            <a:xfrm>
              <a:off x="511322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6" name="Oval 308"/>
            <p:cNvSpPr>
              <a:spLocks noChangeAspect="1" noChangeArrowheads="1"/>
            </p:cNvSpPr>
            <p:nvPr userDrawn="1"/>
          </p:nvSpPr>
          <p:spPr bwMode="auto">
            <a:xfrm>
              <a:off x="522631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7" name="Oval 309"/>
            <p:cNvSpPr>
              <a:spLocks noChangeAspect="1" noChangeArrowheads="1"/>
            </p:cNvSpPr>
            <p:nvPr userDrawn="1"/>
          </p:nvSpPr>
          <p:spPr bwMode="auto">
            <a:xfrm>
              <a:off x="533788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8" name="Oval 310"/>
            <p:cNvSpPr>
              <a:spLocks noChangeAspect="1" noChangeArrowheads="1"/>
            </p:cNvSpPr>
            <p:nvPr userDrawn="1"/>
          </p:nvSpPr>
          <p:spPr bwMode="auto">
            <a:xfrm>
              <a:off x="5450972"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49" name="Oval 311"/>
            <p:cNvSpPr>
              <a:spLocks noChangeAspect="1" noChangeArrowheads="1"/>
            </p:cNvSpPr>
            <p:nvPr userDrawn="1"/>
          </p:nvSpPr>
          <p:spPr bwMode="auto">
            <a:xfrm>
              <a:off x="5562548"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0" name="Oval 312"/>
            <p:cNvSpPr>
              <a:spLocks noChangeAspect="1" noChangeArrowheads="1"/>
            </p:cNvSpPr>
            <p:nvPr userDrawn="1"/>
          </p:nvSpPr>
          <p:spPr bwMode="auto">
            <a:xfrm>
              <a:off x="567563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1" name="Oval 313"/>
            <p:cNvSpPr>
              <a:spLocks noChangeAspect="1" noChangeArrowheads="1"/>
            </p:cNvSpPr>
            <p:nvPr userDrawn="1"/>
          </p:nvSpPr>
          <p:spPr bwMode="auto">
            <a:xfrm>
              <a:off x="578720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2" name="Oval 314"/>
            <p:cNvSpPr>
              <a:spLocks noChangeAspect="1" noChangeArrowheads="1"/>
            </p:cNvSpPr>
            <p:nvPr userDrawn="1"/>
          </p:nvSpPr>
          <p:spPr bwMode="auto">
            <a:xfrm>
              <a:off x="590029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3" name="Oval 315"/>
            <p:cNvSpPr>
              <a:spLocks noChangeAspect="1" noChangeArrowheads="1"/>
            </p:cNvSpPr>
            <p:nvPr userDrawn="1"/>
          </p:nvSpPr>
          <p:spPr bwMode="auto">
            <a:xfrm>
              <a:off x="6013375"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4" name="Oval 316"/>
            <p:cNvSpPr>
              <a:spLocks noChangeAspect="1" noChangeArrowheads="1"/>
            </p:cNvSpPr>
            <p:nvPr userDrawn="1"/>
          </p:nvSpPr>
          <p:spPr bwMode="auto">
            <a:xfrm>
              <a:off x="612495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5" name="Oval 317"/>
            <p:cNvSpPr>
              <a:spLocks noChangeAspect="1" noChangeArrowheads="1"/>
            </p:cNvSpPr>
            <p:nvPr userDrawn="1"/>
          </p:nvSpPr>
          <p:spPr bwMode="auto">
            <a:xfrm>
              <a:off x="623803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6" name="Oval 318"/>
            <p:cNvSpPr>
              <a:spLocks noChangeAspect="1" noChangeArrowheads="1"/>
            </p:cNvSpPr>
            <p:nvPr userDrawn="1"/>
          </p:nvSpPr>
          <p:spPr bwMode="auto">
            <a:xfrm>
              <a:off x="634961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7" name="Oval 319"/>
            <p:cNvSpPr>
              <a:spLocks noChangeAspect="1" noChangeArrowheads="1"/>
            </p:cNvSpPr>
            <p:nvPr userDrawn="1"/>
          </p:nvSpPr>
          <p:spPr bwMode="auto">
            <a:xfrm>
              <a:off x="646269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8" name="Oval 320"/>
            <p:cNvSpPr>
              <a:spLocks noChangeAspect="1" noChangeArrowheads="1"/>
            </p:cNvSpPr>
            <p:nvPr userDrawn="1"/>
          </p:nvSpPr>
          <p:spPr bwMode="auto">
            <a:xfrm>
              <a:off x="657427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59" name="Oval 321"/>
            <p:cNvSpPr>
              <a:spLocks noChangeAspect="1" noChangeArrowheads="1"/>
            </p:cNvSpPr>
            <p:nvPr userDrawn="1"/>
          </p:nvSpPr>
          <p:spPr bwMode="auto">
            <a:xfrm>
              <a:off x="6687355"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0" name="Oval 322"/>
            <p:cNvSpPr>
              <a:spLocks noChangeAspect="1" noChangeArrowheads="1"/>
            </p:cNvSpPr>
            <p:nvPr userDrawn="1"/>
          </p:nvSpPr>
          <p:spPr bwMode="auto">
            <a:xfrm>
              <a:off x="67989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1" name="Oval 323"/>
            <p:cNvSpPr>
              <a:spLocks noChangeAspect="1" noChangeArrowheads="1"/>
            </p:cNvSpPr>
            <p:nvPr userDrawn="1"/>
          </p:nvSpPr>
          <p:spPr bwMode="auto">
            <a:xfrm>
              <a:off x="691201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2" name="Oval 324"/>
            <p:cNvSpPr>
              <a:spLocks noChangeAspect="1" noChangeArrowheads="1"/>
            </p:cNvSpPr>
            <p:nvPr userDrawn="1"/>
          </p:nvSpPr>
          <p:spPr bwMode="auto">
            <a:xfrm>
              <a:off x="702359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3" name="Oval 325"/>
            <p:cNvSpPr>
              <a:spLocks noChangeAspect="1" noChangeArrowheads="1"/>
            </p:cNvSpPr>
            <p:nvPr userDrawn="1"/>
          </p:nvSpPr>
          <p:spPr bwMode="auto">
            <a:xfrm>
              <a:off x="713667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4" name="Oval 326"/>
            <p:cNvSpPr>
              <a:spLocks noChangeAspect="1" noChangeArrowheads="1"/>
            </p:cNvSpPr>
            <p:nvPr userDrawn="1"/>
          </p:nvSpPr>
          <p:spPr bwMode="auto">
            <a:xfrm>
              <a:off x="724825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5" name="Oval 327"/>
            <p:cNvSpPr>
              <a:spLocks noChangeAspect="1" noChangeArrowheads="1"/>
            </p:cNvSpPr>
            <p:nvPr userDrawn="1"/>
          </p:nvSpPr>
          <p:spPr bwMode="auto">
            <a:xfrm>
              <a:off x="7361334"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6" name="Oval 328"/>
            <p:cNvSpPr>
              <a:spLocks noChangeAspect="1" noChangeArrowheads="1"/>
            </p:cNvSpPr>
            <p:nvPr userDrawn="1"/>
          </p:nvSpPr>
          <p:spPr bwMode="auto">
            <a:xfrm>
              <a:off x="7472910"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7" name="Oval 329"/>
            <p:cNvSpPr>
              <a:spLocks noChangeAspect="1" noChangeArrowheads="1"/>
            </p:cNvSpPr>
            <p:nvPr userDrawn="1"/>
          </p:nvSpPr>
          <p:spPr bwMode="auto">
            <a:xfrm>
              <a:off x="758599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8" name="Oval 330"/>
            <p:cNvSpPr>
              <a:spLocks noChangeAspect="1" noChangeArrowheads="1"/>
            </p:cNvSpPr>
            <p:nvPr userDrawn="1"/>
          </p:nvSpPr>
          <p:spPr bwMode="auto">
            <a:xfrm>
              <a:off x="769757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69" name="Oval 331"/>
            <p:cNvSpPr>
              <a:spLocks noChangeAspect="1" noChangeArrowheads="1"/>
            </p:cNvSpPr>
            <p:nvPr userDrawn="1"/>
          </p:nvSpPr>
          <p:spPr bwMode="auto">
            <a:xfrm>
              <a:off x="781065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0" name="Oval 332"/>
            <p:cNvSpPr>
              <a:spLocks noChangeAspect="1" noChangeArrowheads="1"/>
            </p:cNvSpPr>
            <p:nvPr userDrawn="1"/>
          </p:nvSpPr>
          <p:spPr bwMode="auto">
            <a:xfrm>
              <a:off x="792222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1" name="Oval 333"/>
            <p:cNvSpPr>
              <a:spLocks noChangeAspect="1" noChangeArrowheads="1"/>
            </p:cNvSpPr>
            <p:nvPr userDrawn="1"/>
          </p:nvSpPr>
          <p:spPr bwMode="auto">
            <a:xfrm>
              <a:off x="8035314"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2" name="Oval 334"/>
            <p:cNvSpPr>
              <a:spLocks noChangeAspect="1" noChangeArrowheads="1"/>
            </p:cNvSpPr>
            <p:nvPr userDrawn="1"/>
          </p:nvSpPr>
          <p:spPr bwMode="auto">
            <a:xfrm>
              <a:off x="8146890"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3" name="Oval 335"/>
            <p:cNvSpPr>
              <a:spLocks noChangeAspect="1" noChangeArrowheads="1"/>
            </p:cNvSpPr>
            <p:nvPr userDrawn="1"/>
          </p:nvSpPr>
          <p:spPr bwMode="auto">
            <a:xfrm>
              <a:off x="8259973"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4" name="Oval 336"/>
            <p:cNvSpPr>
              <a:spLocks noChangeAspect="1" noChangeArrowheads="1"/>
            </p:cNvSpPr>
            <p:nvPr userDrawn="1"/>
          </p:nvSpPr>
          <p:spPr bwMode="auto">
            <a:xfrm>
              <a:off x="8371549"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5" name="Oval 337"/>
            <p:cNvSpPr>
              <a:spLocks noChangeAspect="1" noChangeArrowheads="1"/>
            </p:cNvSpPr>
            <p:nvPr userDrawn="1"/>
          </p:nvSpPr>
          <p:spPr bwMode="auto">
            <a:xfrm>
              <a:off x="8484633"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6" name="Oval 338"/>
            <p:cNvSpPr>
              <a:spLocks noChangeAspect="1" noChangeArrowheads="1"/>
            </p:cNvSpPr>
            <p:nvPr userDrawn="1"/>
          </p:nvSpPr>
          <p:spPr bwMode="auto">
            <a:xfrm>
              <a:off x="395371"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7" name="Oval 339"/>
            <p:cNvSpPr>
              <a:spLocks noChangeAspect="1" noChangeArrowheads="1"/>
            </p:cNvSpPr>
            <p:nvPr userDrawn="1"/>
          </p:nvSpPr>
          <p:spPr bwMode="auto">
            <a:xfrm>
              <a:off x="506947" y="1970477"/>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8" name="Oval 340"/>
            <p:cNvSpPr>
              <a:spLocks noChangeAspect="1" noChangeArrowheads="1"/>
            </p:cNvSpPr>
            <p:nvPr userDrawn="1"/>
          </p:nvSpPr>
          <p:spPr bwMode="auto">
            <a:xfrm>
              <a:off x="620031"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79" name="Oval 341"/>
            <p:cNvSpPr>
              <a:spLocks noChangeAspect="1" noChangeArrowheads="1"/>
            </p:cNvSpPr>
            <p:nvPr userDrawn="1"/>
          </p:nvSpPr>
          <p:spPr bwMode="auto">
            <a:xfrm>
              <a:off x="731607"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0" name="Oval 342"/>
            <p:cNvSpPr>
              <a:spLocks noChangeAspect="1" noChangeArrowheads="1"/>
            </p:cNvSpPr>
            <p:nvPr userDrawn="1"/>
          </p:nvSpPr>
          <p:spPr bwMode="auto">
            <a:xfrm>
              <a:off x="84469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1" name="Oval 343"/>
            <p:cNvSpPr>
              <a:spLocks noChangeAspect="1" noChangeArrowheads="1"/>
            </p:cNvSpPr>
            <p:nvPr userDrawn="1"/>
          </p:nvSpPr>
          <p:spPr bwMode="auto">
            <a:xfrm>
              <a:off x="95626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2" name="Oval 344"/>
            <p:cNvSpPr>
              <a:spLocks noChangeAspect="1" noChangeArrowheads="1"/>
            </p:cNvSpPr>
            <p:nvPr userDrawn="1"/>
          </p:nvSpPr>
          <p:spPr bwMode="auto">
            <a:xfrm>
              <a:off x="106935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3" name="Oval 345"/>
            <p:cNvSpPr>
              <a:spLocks noChangeAspect="1" noChangeArrowheads="1"/>
            </p:cNvSpPr>
            <p:nvPr userDrawn="1"/>
          </p:nvSpPr>
          <p:spPr bwMode="auto">
            <a:xfrm>
              <a:off x="118092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4" name="Oval 346"/>
            <p:cNvSpPr>
              <a:spLocks noChangeAspect="1" noChangeArrowheads="1"/>
            </p:cNvSpPr>
            <p:nvPr userDrawn="1"/>
          </p:nvSpPr>
          <p:spPr bwMode="auto">
            <a:xfrm>
              <a:off x="12940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5" name="Oval 347"/>
            <p:cNvSpPr>
              <a:spLocks noChangeAspect="1" noChangeArrowheads="1"/>
            </p:cNvSpPr>
            <p:nvPr userDrawn="1"/>
          </p:nvSpPr>
          <p:spPr bwMode="auto">
            <a:xfrm>
              <a:off x="140558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6" name="Oval 348"/>
            <p:cNvSpPr>
              <a:spLocks noChangeAspect="1" noChangeArrowheads="1"/>
            </p:cNvSpPr>
            <p:nvPr userDrawn="1"/>
          </p:nvSpPr>
          <p:spPr bwMode="auto">
            <a:xfrm>
              <a:off x="151867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7" name="Oval 349"/>
            <p:cNvSpPr>
              <a:spLocks noChangeAspect="1" noChangeArrowheads="1"/>
            </p:cNvSpPr>
            <p:nvPr userDrawn="1"/>
          </p:nvSpPr>
          <p:spPr bwMode="auto">
            <a:xfrm>
              <a:off x="163024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8" name="Oval 350"/>
            <p:cNvSpPr>
              <a:spLocks noChangeAspect="1" noChangeArrowheads="1"/>
            </p:cNvSpPr>
            <p:nvPr userDrawn="1"/>
          </p:nvSpPr>
          <p:spPr bwMode="auto">
            <a:xfrm>
              <a:off x="174333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89" name="Oval 351"/>
            <p:cNvSpPr>
              <a:spLocks noChangeAspect="1" noChangeArrowheads="1"/>
            </p:cNvSpPr>
            <p:nvPr userDrawn="1"/>
          </p:nvSpPr>
          <p:spPr bwMode="auto">
            <a:xfrm>
              <a:off x="1854906"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0" name="Oval 352"/>
            <p:cNvSpPr>
              <a:spLocks noChangeAspect="1" noChangeArrowheads="1"/>
            </p:cNvSpPr>
            <p:nvPr userDrawn="1"/>
          </p:nvSpPr>
          <p:spPr bwMode="auto">
            <a:xfrm>
              <a:off x="19679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1" name="Oval 353"/>
            <p:cNvSpPr>
              <a:spLocks noChangeAspect="1" noChangeArrowheads="1"/>
            </p:cNvSpPr>
            <p:nvPr userDrawn="1"/>
          </p:nvSpPr>
          <p:spPr bwMode="auto">
            <a:xfrm>
              <a:off x="207956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2" name="Oval 354"/>
            <p:cNvSpPr>
              <a:spLocks noChangeAspect="1" noChangeArrowheads="1"/>
            </p:cNvSpPr>
            <p:nvPr userDrawn="1"/>
          </p:nvSpPr>
          <p:spPr bwMode="auto">
            <a:xfrm>
              <a:off x="2528886"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3" name="Oval 355"/>
            <p:cNvSpPr>
              <a:spLocks noChangeAspect="1" noChangeArrowheads="1"/>
            </p:cNvSpPr>
            <p:nvPr userDrawn="1"/>
          </p:nvSpPr>
          <p:spPr bwMode="auto">
            <a:xfrm>
              <a:off x="3315949"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4" name="Oval 356"/>
            <p:cNvSpPr>
              <a:spLocks noChangeAspect="1" noChangeArrowheads="1"/>
            </p:cNvSpPr>
            <p:nvPr userDrawn="1"/>
          </p:nvSpPr>
          <p:spPr bwMode="auto">
            <a:xfrm>
              <a:off x="3765269" y="1970477"/>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5" name="Oval 357"/>
            <p:cNvSpPr>
              <a:spLocks noChangeAspect="1" noChangeArrowheads="1"/>
            </p:cNvSpPr>
            <p:nvPr userDrawn="1"/>
          </p:nvSpPr>
          <p:spPr bwMode="auto">
            <a:xfrm>
              <a:off x="443924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6" name="Oval 358"/>
            <p:cNvSpPr>
              <a:spLocks noChangeAspect="1" noChangeArrowheads="1"/>
            </p:cNvSpPr>
            <p:nvPr userDrawn="1"/>
          </p:nvSpPr>
          <p:spPr bwMode="auto">
            <a:xfrm>
              <a:off x="455233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7" name="Oval 359"/>
            <p:cNvSpPr>
              <a:spLocks noChangeAspect="1" noChangeArrowheads="1"/>
            </p:cNvSpPr>
            <p:nvPr userDrawn="1"/>
          </p:nvSpPr>
          <p:spPr bwMode="auto">
            <a:xfrm>
              <a:off x="4663908" y="2074514"/>
              <a:ext cx="85943" cy="85943"/>
            </a:xfrm>
            <a:prstGeom prst="ellipse">
              <a:avLst/>
            </a:prstGeom>
            <a:grpFill/>
            <a:ln>
              <a:noFill/>
            </a:ln>
            <a:effectLst/>
          </p:spPr>
          <p:txBody>
            <a:bodyPr wrap="none" anchor="ctr"/>
            <a:lstStyle/>
            <a:p>
              <a:pPr defTabSz="914240" fontAlgn="auto">
                <a:spcBef>
                  <a:spcPts val="0"/>
                </a:spcBef>
                <a:spcAft>
                  <a:spcPts val="0"/>
                </a:spcAft>
              </a:pPr>
              <a:endParaRPr lang="en-US" sz="1800" dirty="0">
                <a:solidFill>
                  <a:srgbClr val="292929"/>
                </a:solidFill>
                <a:latin typeface="Tw Cen MT" panose="020B0602020104020603"/>
              </a:endParaRPr>
            </a:p>
          </p:txBody>
        </p:sp>
        <p:sp>
          <p:nvSpPr>
            <p:cNvPr id="398" name="Oval 360"/>
            <p:cNvSpPr>
              <a:spLocks noChangeAspect="1" noChangeArrowheads="1"/>
            </p:cNvSpPr>
            <p:nvPr userDrawn="1"/>
          </p:nvSpPr>
          <p:spPr bwMode="auto">
            <a:xfrm>
              <a:off x="4888568"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399" name="Oval 361"/>
            <p:cNvSpPr>
              <a:spLocks noChangeAspect="1" noChangeArrowheads="1"/>
            </p:cNvSpPr>
            <p:nvPr userDrawn="1"/>
          </p:nvSpPr>
          <p:spPr bwMode="auto">
            <a:xfrm>
              <a:off x="500165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0" name="Oval 362"/>
            <p:cNvSpPr>
              <a:spLocks noChangeAspect="1" noChangeArrowheads="1"/>
            </p:cNvSpPr>
            <p:nvPr userDrawn="1"/>
          </p:nvSpPr>
          <p:spPr bwMode="auto">
            <a:xfrm>
              <a:off x="511322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1" name="Oval 363"/>
            <p:cNvSpPr>
              <a:spLocks noChangeAspect="1" noChangeArrowheads="1"/>
            </p:cNvSpPr>
            <p:nvPr userDrawn="1"/>
          </p:nvSpPr>
          <p:spPr bwMode="auto">
            <a:xfrm>
              <a:off x="5226311" y="2074514"/>
              <a:ext cx="85944"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2" name="Oval 364"/>
            <p:cNvSpPr>
              <a:spLocks noChangeAspect="1" noChangeArrowheads="1"/>
            </p:cNvSpPr>
            <p:nvPr userDrawn="1"/>
          </p:nvSpPr>
          <p:spPr bwMode="auto">
            <a:xfrm>
              <a:off x="533788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3" name="Oval 365"/>
            <p:cNvSpPr>
              <a:spLocks noChangeAspect="1" noChangeArrowheads="1"/>
            </p:cNvSpPr>
            <p:nvPr userDrawn="1"/>
          </p:nvSpPr>
          <p:spPr bwMode="auto">
            <a:xfrm>
              <a:off x="5450972"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4" name="Oval 366"/>
            <p:cNvSpPr>
              <a:spLocks noChangeAspect="1" noChangeArrowheads="1"/>
            </p:cNvSpPr>
            <p:nvPr userDrawn="1"/>
          </p:nvSpPr>
          <p:spPr bwMode="auto">
            <a:xfrm>
              <a:off x="5562548"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5" name="Oval 367"/>
            <p:cNvSpPr>
              <a:spLocks noChangeAspect="1" noChangeArrowheads="1"/>
            </p:cNvSpPr>
            <p:nvPr userDrawn="1"/>
          </p:nvSpPr>
          <p:spPr bwMode="auto">
            <a:xfrm>
              <a:off x="567563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6" name="Oval 368"/>
            <p:cNvSpPr>
              <a:spLocks noChangeAspect="1" noChangeArrowheads="1"/>
            </p:cNvSpPr>
            <p:nvPr userDrawn="1"/>
          </p:nvSpPr>
          <p:spPr bwMode="auto">
            <a:xfrm>
              <a:off x="578720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7" name="Oval 369"/>
            <p:cNvSpPr>
              <a:spLocks noChangeAspect="1" noChangeArrowheads="1"/>
            </p:cNvSpPr>
            <p:nvPr userDrawn="1"/>
          </p:nvSpPr>
          <p:spPr bwMode="auto">
            <a:xfrm>
              <a:off x="590029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8" name="Oval 370"/>
            <p:cNvSpPr>
              <a:spLocks noChangeAspect="1" noChangeArrowheads="1"/>
            </p:cNvSpPr>
            <p:nvPr userDrawn="1"/>
          </p:nvSpPr>
          <p:spPr bwMode="auto">
            <a:xfrm>
              <a:off x="6013375"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09" name="Oval 371"/>
            <p:cNvSpPr>
              <a:spLocks noChangeAspect="1" noChangeArrowheads="1"/>
            </p:cNvSpPr>
            <p:nvPr userDrawn="1"/>
          </p:nvSpPr>
          <p:spPr bwMode="auto">
            <a:xfrm>
              <a:off x="612495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0" name="Oval 372"/>
            <p:cNvSpPr>
              <a:spLocks noChangeAspect="1" noChangeArrowheads="1"/>
            </p:cNvSpPr>
            <p:nvPr userDrawn="1"/>
          </p:nvSpPr>
          <p:spPr bwMode="auto">
            <a:xfrm>
              <a:off x="623803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1" name="Oval 373"/>
            <p:cNvSpPr>
              <a:spLocks noChangeAspect="1" noChangeArrowheads="1"/>
            </p:cNvSpPr>
            <p:nvPr userDrawn="1"/>
          </p:nvSpPr>
          <p:spPr bwMode="auto">
            <a:xfrm>
              <a:off x="634961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2" name="Oval 374"/>
            <p:cNvSpPr>
              <a:spLocks noChangeAspect="1" noChangeArrowheads="1"/>
            </p:cNvSpPr>
            <p:nvPr userDrawn="1"/>
          </p:nvSpPr>
          <p:spPr bwMode="auto">
            <a:xfrm>
              <a:off x="646269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3" name="Oval 375"/>
            <p:cNvSpPr>
              <a:spLocks noChangeAspect="1" noChangeArrowheads="1"/>
            </p:cNvSpPr>
            <p:nvPr userDrawn="1"/>
          </p:nvSpPr>
          <p:spPr bwMode="auto">
            <a:xfrm>
              <a:off x="657427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4" name="Oval 376"/>
            <p:cNvSpPr>
              <a:spLocks noChangeAspect="1" noChangeArrowheads="1"/>
            </p:cNvSpPr>
            <p:nvPr userDrawn="1"/>
          </p:nvSpPr>
          <p:spPr bwMode="auto">
            <a:xfrm>
              <a:off x="6687355"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5" name="Oval 377"/>
            <p:cNvSpPr>
              <a:spLocks noChangeAspect="1" noChangeArrowheads="1"/>
            </p:cNvSpPr>
            <p:nvPr userDrawn="1"/>
          </p:nvSpPr>
          <p:spPr bwMode="auto">
            <a:xfrm>
              <a:off x="67989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6" name="Oval 378"/>
            <p:cNvSpPr>
              <a:spLocks noChangeAspect="1" noChangeArrowheads="1"/>
            </p:cNvSpPr>
            <p:nvPr userDrawn="1"/>
          </p:nvSpPr>
          <p:spPr bwMode="auto">
            <a:xfrm>
              <a:off x="691201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7" name="Oval 379"/>
            <p:cNvSpPr>
              <a:spLocks noChangeAspect="1" noChangeArrowheads="1"/>
            </p:cNvSpPr>
            <p:nvPr userDrawn="1"/>
          </p:nvSpPr>
          <p:spPr bwMode="auto">
            <a:xfrm>
              <a:off x="702359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8" name="Oval 380"/>
            <p:cNvSpPr>
              <a:spLocks noChangeAspect="1" noChangeArrowheads="1"/>
            </p:cNvSpPr>
            <p:nvPr userDrawn="1"/>
          </p:nvSpPr>
          <p:spPr bwMode="auto">
            <a:xfrm>
              <a:off x="713667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19" name="Oval 381"/>
            <p:cNvSpPr>
              <a:spLocks noChangeAspect="1" noChangeArrowheads="1"/>
            </p:cNvSpPr>
            <p:nvPr userDrawn="1"/>
          </p:nvSpPr>
          <p:spPr bwMode="auto">
            <a:xfrm>
              <a:off x="724825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0" name="Oval 382"/>
            <p:cNvSpPr>
              <a:spLocks noChangeAspect="1" noChangeArrowheads="1"/>
            </p:cNvSpPr>
            <p:nvPr userDrawn="1"/>
          </p:nvSpPr>
          <p:spPr bwMode="auto">
            <a:xfrm>
              <a:off x="7361334"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1" name="Oval 383"/>
            <p:cNvSpPr>
              <a:spLocks noChangeAspect="1" noChangeArrowheads="1"/>
            </p:cNvSpPr>
            <p:nvPr userDrawn="1"/>
          </p:nvSpPr>
          <p:spPr bwMode="auto">
            <a:xfrm>
              <a:off x="7472910"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2" name="Oval 384"/>
            <p:cNvSpPr>
              <a:spLocks noChangeAspect="1" noChangeArrowheads="1"/>
            </p:cNvSpPr>
            <p:nvPr userDrawn="1"/>
          </p:nvSpPr>
          <p:spPr bwMode="auto">
            <a:xfrm>
              <a:off x="758599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3" name="Oval 385"/>
            <p:cNvSpPr>
              <a:spLocks noChangeAspect="1" noChangeArrowheads="1"/>
            </p:cNvSpPr>
            <p:nvPr userDrawn="1"/>
          </p:nvSpPr>
          <p:spPr bwMode="auto">
            <a:xfrm>
              <a:off x="769757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4" name="Oval 386"/>
            <p:cNvSpPr>
              <a:spLocks noChangeAspect="1" noChangeArrowheads="1"/>
            </p:cNvSpPr>
            <p:nvPr userDrawn="1"/>
          </p:nvSpPr>
          <p:spPr bwMode="auto">
            <a:xfrm>
              <a:off x="781065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5" name="Oval 387"/>
            <p:cNvSpPr>
              <a:spLocks noChangeAspect="1" noChangeArrowheads="1"/>
            </p:cNvSpPr>
            <p:nvPr userDrawn="1"/>
          </p:nvSpPr>
          <p:spPr bwMode="auto">
            <a:xfrm>
              <a:off x="792222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6" name="Oval 388"/>
            <p:cNvSpPr>
              <a:spLocks noChangeAspect="1" noChangeArrowheads="1"/>
            </p:cNvSpPr>
            <p:nvPr userDrawn="1"/>
          </p:nvSpPr>
          <p:spPr bwMode="auto">
            <a:xfrm>
              <a:off x="8035314"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7" name="Oval 389"/>
            <p:cNvSpPr>
              <a:spLocks noChangeAspect="1" noChangeArrowheads="1"/>
            </p:cNvSpPr>
            <p:nvPr userDrawn="1"/>
          </p:nvSpPr>
          <p:spPr bwMode="auto">
            <a:xfrm>
              <a:off x="8146890"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8" name="Oval 390"/>
            <p:cNvSpPr>
              <a:spLocks noChangeAspect="1" noChangeArrowheads="1"/>
            </p:cNvSpPr>
            <p:nvPr userDrawn="1"/>
          </p:nvSpPr>
          <p:spPr bwMode="auto">
            <a:xfrm>
              <a:off x="8259973"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29" name="Oval 391"/>
            <p:cNvSpPr>
              <a:spLocks noChangeAspect="1" noChangeArrowheads="1"/>
            </p:cNvSpPr>
            <p:nvPr userDrawn="1"/>
          </p:nvSpPr>
          <p:spPr bwMode="auto">
            <a:xfrm>
              <a:off x="8371549"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0" name="Oval 392"/>
            <p:cNvSpPr>
              <a:spLocks noChangeAspect="1" noChangeArrowheads="1"/>
            </p:cNvSpPr>
            <p:nvPr userDrawn="1"/>
          </p:nvSpPr>
          <p:spPr bwMode="auto">
            <a:xfrm>
              <a:off x="395371"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1" name="Oval 393"/>
            <p:cNvSpPr>
              <a:spLocks noChangeAspect="1" noChangeArrowheads="1"/>
            </p:cNvSpPr>
            <p:nvPr userDrawn="1"/>
          </p:nvSpPr>
          <p:spPr bwMode="auto">
            <a:xfrm>
              <a:off x="506947" y="2074514"/>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2" name="Oval 394"/>
            <p:cNvSpPr>
              <a:spLocks noChangeAspect="1" noChangeArrowheads="1"/>
            </p:cNvSpPr>
            <p:nvPr userDrawn="1"/>
          </p:nvSpPr>
          <p:spPr bwMode="auto">
            <a:xfrm>
              <a:off x="620031"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3" name="Oval 395"/>
            <p:cNvSpPr>
              <a:spLocks noChangeAspect="1" noChangeArrowheads="1"/>
            </p:cNvSpPr>
            <p:nvPr userDrawn="1"/>
          </p:nvSpPr>
          <p:spPr bwMode="auto">
            <a:xfrm>
              <a:off x="731607" y="2074514"/>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4" name="Oval 396"/>
            <p:cNvSpPr>
              <a:spLocks noChangeAspect="1" noChangeArrowheads="1"/>
            </p:cNvSpPr>
            <p:nvPr userDrawn="1"/>
          </p:nvSpPr>
          <p:spPr bwMode="auto">
            <a:xfrm>
              <a:off x="118092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5" name="Oval 397"/>
            <p:cNvSpPr>
              <a:spLocks noChangeAspect="1" noChangeArrowheads="1"/>
            </p:cNvSpPr>
            <p:nvPr userDrawn="1"/>
          </p:nvSpPr>
          <p:spPr bwMode="auto">
            <a:xfrm>
              <a:off x="12940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6" name="Oval 398"/>
            <p:cNvSpPr>
              <a:spLocks noChangeAspect="1" noChangeArrowheads="1"/>
            </p:cNvSpPr>
            <p:nvPr userDrawn="1"/>
          </p:nvSpPr>
          <p:spPr bwMode="auto">
            <a:xfrm>
              <a:off x="140558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7" name="Oval 399"/>
            <p:cNvSpPr>
              <a:spLocks noChangeAspect="1" noChangeArrowheads="1"/>
            </p:cNvSpPr>
            <p:nvPr userDrawn="1"/>
          </p:nvSpPr>
          <p:spPr bwMode="auto">
            <a:xfrm>
              <a:off x="151867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8" name="Oval 400"/>
            <p:cNvSpPr>
              <a:spLocks noChangeAspect="1" noChangeArrowheads="1"/>
            </p:cNvSpPr>
            <p:nvPr userDrawn="1"/>
          </p:nvSpPr>
          <p:spPr bwMode="auto">
            <a:xfrm>
              <a:off x="163024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39" name="Oval 401"/>
            <p:cNvSpPr>
              <a:spLocks noChangeAspect="1" noChangeArrowheads="1"/>
            </p:cNvSpPr>
            <p:nvPr userDrawn="1"/>
          </p:nvSpPr>
          <p:spPr bwMode="auto">
            <a:xfrm>
              <a:off x="174333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0" name="Oval 402"/>
            <p:cNvSpPr>
              <a:spLocks noChangeAspect="1" noChangeArrowheads="1"/>
            </p:cNvSpPr>
            <p:nvPr userDrawn="1"/>
          </p:nvSpPr>
          <p:spPr bwMode="auto">
            <a:xfrm>
              <a:off x="1854906"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1" name="Oval 403"/>
            <p:cNvSpPr>
              <a:spLocks noChangeAspect="1" noChangeArrowheads="1"/>
            </p:cNvSpPr>
            <p:nvPr userDrawn="1"/>
          </p:nvSpPr>
          <p:spPr bwMode="auto">
            <a:xfrm>
              <a:off x="19679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2" name="Oval 404"/>
            <p:cNvSpPr>
              <a:spLocks noChangeAspect="1" noChangeArrowheads="1"/>
            </p:cNvSpPr>
            <p:nvPr userDrawn="1"/>
          </p:nvSpPr>
          <p:spPr bwMode="auto">
            <a:xfrm>
              <a:off x="207956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3" name="Oval 405"/>
            <p:cNvSpPr>
              <a:spLocks noChangeAspect="1" noChangeArrowheads="1"/>
            </p:cNvSpPr>
            <p:nvPr userDrawn="1"/>
          </p:nvSpPr>
          <p:spPr bwMode="auto">
            <a:xfrm>
              <a:off x="2528886"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4" name="Oval 406"/>
            <p:cNvSpPr>
              <a:spLocks noChangeAspect="1" noChangeArrowheads="1"/>
            </p:cNvSpPr>
            <p:nvPr userDrawn="1"/>
          </p:nvSpPr>
          <p:spPr bwMode="auto">
            <a:xfrm>
              <a:off x="2641969"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5" name="Oval 407"/>
            <p:cNvSpPr>
              <a:spLocks noChangeAspect="1" noChangeArrowheads="1"/>
            </p:cNvSpPr>
            <p:nvPr userDrawn="1"/>
          </p:nvSpPr>
          <p:spPr bwMode="auto">
            <a:xfrm>
              <a:off x="275354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6" name="Oval 408"/>
            <p:cNvSpPr>
              <a:spLocks noChangeAspect="1" noChangeArrowheads="1"/>
            </p:cNvSpPr>
            <p:nvPr userDrawn="1"/>
          </p:nvSpPr>
          <p:spPr bwMode="auto">
            <a:xfrm>
              <a:off x="4214589" y="2178551"/>
              <a:ext cx="85943" cy="85944"/>
            </a:xfrm>
            <a:prstGeom prst="ellipse">
              <a:avLst/>
            </a:prstGeom>
            <a:grpFill/>
            <a:ln>
              <a:noFill/>
            </a:ln>
            <a:effectLst/>
          </p:spPr>
          <p:txBody>
            <a:bodyPr wrap="none" anchor="ctr"/>
            <a:lstStyle/>
            <a:p>
              <a:pPr defTabSz="914240" fontAlgn="auto">
                <a:spcBef>
                  <a:spcPts val="0"/>
                </a:spcBef>
                <a:spcAft>
                  <a:spcPts val="0"/>
                </a:spcAft>
              </a:pPr>
              <a:endParaRPr lang="en-US" sz="1800" dirty="0">
                <a:solidFill>
                  <a:srgbClr val="292929"/>
                </a:solidFill>
                <a:latin typeface="Tw Cen MT" panose="020B0602020104020603"/>
              </a:endParaRPr>
            </a:p>
          </p:txBody>
        </p:sp>
        <p:sp>
          <p:nvSpPr>
            <p:cNvPr id="447" name="Oval 409"/>
            <p:cNvSpPr>
              <a:spLocks noChangeAspect="1" noChangeArrowheads="1"/>
            </p:cNvSpPr>
            <p:nvPr userDrawn="1"/>
          </p:nvSpPr>
          <p:spPr bwMode="auto">
            <a:xfrm>
              <a:off x="443924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8" name="Oval 410"/>
            <p:cNvSpPr>
              <a:spLocks noChangeAspect="1" noChangeArrowheads="1"/>
            </p:cNvSpPr>
            <p:nvPr userDrawn="1"/>
          </p:nvSpPr>
          <p:spPr bwMode="auto">
            <a:xfrm>
              <a:off x="455233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49" name="Oval 411"/>
            <p:cNvSpPr>
              <a:spLocks noChangeAspect="1" noChangeArrowheads="1"/>
            </p:cNvSpPr>
            <p:nvPr userDrawn="1"/>
          </p:nvSpPr>
          <p:spPr bwMode="auto">
            <a:xfrm>
              <a:off x="466390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0" name="Oval 412"/>
            <p:cNvSpPr>
              <a:spLocks noChangeAspect="1" noChangeArrowheads="1"/>
            </p:cNvSpPr>
            <p:nvPr userDrawn="1"/>
          </p:nvSpPr>
          <p:spPr bwMode="auto">
            <a:xfrm>
              <a:off x="4888568"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1" name="Oval 413"/>
            <p:cNvSpPr>
              <a:spLocks noChangeAspect="1" noChangeArrowheads="1"/>
            </p:cNvSpPr>
            <p:nvPr userDrawn="1"/>
          </p:nvSpPr>
          <p:spPr bwMode="auto">
            <a:xfrm>
              <a:off x="500165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2" name="Oval 414"/>
            <p:cNvSpPr>
              <a:spLocks noChangeAspect="1" noChangeArrowheads="1"/>
            </p:cNvSpPr>
            <p:nvPr userDrawn="1"/>
          </p:nvSpPr>
          <p:spPr bwMode="auto">
            <a:xfrm>
              <a:off x="511322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3" name="Oval 415"/>
            <p:cNvSpPr>
              <a:spLocks noChangeAspect="1" noChangeArrowheads="1"/>
            </p:cNvSpPr>
            <p:nvPr userDrawn="1"/>
          </p:nvSpPr>
          <p:spPr bwMode="auto">
            <a:xfrm>
              <a:off x="522631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4" name="Oval 416"/>
            <p:cNvSpPr>
              <a:spLocks noChangeAspect="1" noChangeArrowheads="1"/>
            </p:cNvSpPr>
            <p:nvPr userDrawn="1"/>
          </p:nvSpPr>
          <p:spPr bwMode="auto">
            <a:xfrm>
              <a:off x="533788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5" name="Oval 417"/>
            <p:cNvSpPr>
              <a:spLocks noChangeAspect="1" noChangeArrowheads="1"/>
            </p:cNvSpPr>
            <p:nvPr userDrawn="1"/>
          </p:nvSpPr>
          <p:spPr bwMode="auto">
            <a:xfrm>
              <a:off x="5450972"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6" name="Oval 418"/>
            <p:cNvSpPr>
              <a:spLocks noChangeAspect="1" noChangeArrowheads="1"/>
            </p:cNvSpPr>
            <p:nvPr userDrawn="1"/>
          </p:nvSpPr>
          <p:spPr bwMode="auto">
            <a:xfrm>
              <a:off x="5562548"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7" name="Oval 419"/>
            <p:cNvSpPr>
              <a:spLocks noChangeAspect="1" noChangeArrowheads="1"/>
            </p:cNvSpPr>
            <p:nvPr userDrawn="1"/>
          </p:nvSpPr>
          <p:spPr bwMode="auto">
            <a:xfrm>
              <a:off x="567563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8" name="Oval 420"/>
            <p:cNvSpPr>
              <a:spLocks noChangeAspect="1" noChangeArrowheads="1"/>
            </p:cNvSpPr>
            <p:nvPr userDrawn="1"/>
          </p:nvSpPr>
          <p:spPr bwMode="auto">
            <a:xfrm>
              <a:off x="578720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59" name="Oval 421"/>
            <p:cNvSpPr>
              <a:spLocks noChangeAspect="1" noChangeArrowheads="1"/>
            </p:cNvSpPr>
            <p:nvPr userDrawn="1"/>
          </p:nvSpPr>
          <p:spPr bwMode="auto">
            <a:xfrm>
              <a:off x="590029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0" name="Oval 422"/>
            <p:cNvSpPr>
              <a:spLocks noChangeAspect="1" noChangeArrowheads="1"/>
            </p:cNvSpPr>
            <p:nvPr userDrawn="1"/>
          </p:nvSpPr>
          <p:spPr bwMode="auto">
            <a:xfrm>
              <a:off x="6013375"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1" name="Oval 423"/>
            <p:cNvSpPr>
              <a:spLocks noChangeAspect="1" noChangeArrowheads="1"/>
            </p:cNvSpPr>
            <p:nvPr userDrawn="1"/>
          </p:nvSpPr>
          <p:spPr bwMode="auto">
            <a:xfrm>
              <a:off x="6124951"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2" name="Oval 424"/>
            <p:cNvSpPr>
              <a:spLocks noChangeAspect="1" noChangeArrowheads="1"/>
            </p:cNvSpPr>
            <p:nvPr userDrawn="1"/>
          </p:nvSpPr>
          <p:spPr bwMode="auto">
            <a:xfrm>
              <a:off x="623803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3" name="Oval 425"/>
            <p:cNvSpPr>
              <a:spLocks noChangeAspect="1" noChangeArrowheads="1"/>
            </p:cNvSpPr>
            <p:nvPr userDrawn="1"/>
          </p:nvSpPr>
          <p:spPr bwMode="auto">
            <a:xfrm>
              <a:off x="634961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4" name="Oval 426"/>
            <p:cNvSpPr>
              <a:spLocks noChangeAspect="1" noChangeArrowheads="1"/>
            </p:cNvSpPr>
            <p:nvPr userDrawn="1"/>
          </p:nvSpPr>
          <p:spPr bwMode="auto">
            <a:xfrm>
              <a:off x="646269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5" name="Oval 427"/>
            <p:cNvSpPr>
              <a:spLocks noChangeAspect="1" noChangeArrowheads="1"/>
            </p:cNvSpPr>
            <p:nvPr userDrawn="1"/>
          </p:nvSpPr>
          <p:spPr bwMode="auto">
            <a:xfrm>
              <a:off x="657427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6" name="Oval 428"/>
            <p:cNvSpPr>
              <a:spLocks noChangeAspect="1" noChangeArrowheads="1"/>
            </p:cNvSpPr>
            <p:nvPr userDrawn="1"/>
          </p:nvSpPr>
          <p:spPr bwMode="auto">
            <a:xfrm>
              <a:off x="6687355"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7" name="Oval 429"/>
            <p:cNvSpPr>
              <a:spLocks noChangeAspect="1" noChangeArrowheads="1"/>
            </p:cNvSpPr>
            <p:nvPr userDrawn="1"/>
          </p:nvSpPr>
          <p:spPr bwMode="auto">
            <a:xfrm>
              <a:off x="67989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8" name="Oval 430"/>
            <p:cNvSpPr>
              <a:spLocks noChangeAspect="1" noChangeArrowheads="1"/>
            </p:cNvSpPr>
            <p:nvPr userDrawn="1"/>
          </p:nvSpPr>
          <p:spPr bwMode="auto">
            <a:xfrm>
              <a:off x="691201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69" name="Oval 431"/>
            <p:cNvSpPr>
              <a:spLocks noChangeAspect="1" noChangeArrowheads="1"/>
            </p:cNvSpPr>
            <p:nvPr userDrawn="1"/>
          </p:nvSpPr>
          <p:spPr bwMode="auto">
            <a:xfrm>
              <a:off x="702359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0" name="Oval 432"/>
            <p:cNvSpPr>
              <a:spLocks noChangeAspect="1" noChangeArrowheads="1"/>
            </p:cNvSpPr>
            <p:nvPr userDrawn="1"/>
          </p:nvSpPr>
          <p:spPr bwMode="auto">
            <a:xfrm>
              <a:off x="713667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1" name="Oval 433"/>
            <p:cNvSpPr>
              <a:spLocks noChangeAspect="1" noChangeArrowheads="1"/>
            </p:cNvSpPr>
            <p:nvPr userDrawn="1"/>
          </p:nvSpPr>
          <p:spPr bwMode="auto">
            <a:xfrm>
              <a:off x="724825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2" name="Oval 434"/>
            <p:cNvSpPr>
              <a:spLocks noChangeAspect="1" noChangeArrowheads="1"/>
            </p:cNvSpPr>
            <p:nvPr userDrawn="1"/>
          </p:nvSpPr>
          <p:spPr bwMode="auto">
            <a:xfrm>
              <a:off x="7361334"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3" name="Oval 435"/>
            <p:cNvSpPr>
              <a:spLocks noChangeAspect="1" noChangeArrowheads="1"/>
            </p:cNvSpPr>
            <p:nvPr userDrawn="1"/>
          </p:nvSpPr>
          <p:spPr bwMode="auto">
            <a:xfrm>
              <a:off x="7472910"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4" name="Oval 436"/>
            <p:cNvSpPr>
              <a:spLocks noChangeAspect="1" noChangeArrowheads="1"/>
            </p:cNvSpPr>
            <p:nvPr userDrawn="1"/>
          </p:nvSpPr>
          <p:spPr bwMode="auto">
            <a:xfrm>
              <a:off x="758599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5" name="Oval 437"/>
            <p:cNvSpPr>
              <a:spLocks noChangeAspect="1" noChangeArrowheads="1"/>
            </p:cNvSpPr>
            <p:nvPr userDrawn="1"/>
          </p:nvSpPr>
          <p:spPr bwMode="auto">
            <a:xfrm>
              <a:off x="8035314"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6" name="Oval 438"/>
            <p:cNvSpPr>
              <a:spLocks noChangeAspect="1" noChangeArrowheads="1"/>
            </p:cNvSpPr>
            <p:nvPr userDrawn="1"/>
          </p:nvSpPr>
          <p:spPr bwMode="auto">
            <a:xfrm>
              <a:off x="8146890"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7" name="Oval 439"/>
            <p:cNvSpPr>
              <a:spLocks noChangeAspect="1" noChangeArrowheads="1"/>
            </p:cNvSpPr>
            <p:nvPr userDrawn="1"/>
          </p:nvSpPr>
          <p:spPr bwMode="auto">
            <a:xfrm>
              <a:off x="506947" y="217855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8" name="Oval 440"/>
            <p:cNvSpPr>
              <a:spLocks noChangeAspect="1" noChangeArrowheads="1"/>
            </p:cNvSpPr>
            <p:nvPr userDrawn="1"/>
          </p:nvSpPr>
          <p:spPr bwMode="auto">
            <a:xfrm>
              <a:off x="620031"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79" name="Oval 441"/>
            <p:cNvSpPr>
              <a:spLocks noChangeAspect="1" noChangeArrowheads="1"/>
            </p:cNvSpPr>
            <p:nvPr userDrawn="1"/>
          </p:nvSpPr>
          <p:spPr bwMode="auto">
            <a:xfrm>
              <a:off x="731607" y="2178551"/>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0" name="Oval 442"/>
            <p:cNvSpPr>
              <a:spLocks noChangeAspect="1" noChangeArrowheads="1"/>
            </p:cNvSpPr>
            <p:nvPr userDrawn="1"/>
          </p:nvSpPr>
          <p:spPr bwMode="auto">
            <a:xfrm>
              <a:off x="118092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1" name="Oval 443"/>
            <p:cNvSpPr>
              <a:spLocks noChangeAspect="1" noChangeArrowheads="1"/>
            </p:cNvSpPr>
            <p:nvPr userDrawn="1"/>
          </p:nvSpPr>
          <p:spPr bwMode="auto">
            <a:xfrm>
              <a:off x="12940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2" name="Oval 444"/>
            <p:cNvSpPr>
              <a:spLocks noChangeAspect="1" noChangeArrowheads="1"/>
            </p:cNvSpPr>
            <p:nvPr userDrawn="1"/>
          </p:nvSpPr>
          <p:spPr bwMode="auto">
            <a:xfrm>
              <a:off x="140558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3" name="Oval 445"/>
            <p:cNvSpPr>
              <a:spLocks noChangeAspect="1" noChangeArrowheads="1"/>
            </p:cNvSpPr>
            <p:nvPr userDrawn="1"/>
          </p:nvSpPr>
          <p:spPr bwMode="auto">
            <a:xfrm>
              <a:off x="151867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4" name="Oval 446"/>
            <p:cNvSpPr>
              <a:spLocks noChangeAspect="1" noChangeArrowheads="1"/>
            </p:cNvSpPr>
            <p:nvPr userDrawn="1"/>
          </p:nvSpPr>
          <p:spPr bwMode="auto">
            <a:xfrm>
              <a:off x="1630247"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5" name="Oval 447"/>
            <p:cNvSpPr>
              <a:spLocks noChangeAspect="1" noChangeArrowheads="1"/>
            </p:cNvSpPr>
            <p:nvPr userDrawn="1"/>
          </p:nvSpPr>
          <p:spPr bwMode="auto">
            <a:xfrm>
              <a:off x="174333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6" name="Oval 448"/>
            <p:cNvSpPr>
              <a:spLocks noChangeAspect="1" noChangeArrowheads="1"/>
            </p:cNvSpPr>
            <p:nvPr userDrawn="1"/>
          </p:nvSpPr>
          <p:spPr bwMode="auto">
            <a:xfrm>
              <a:off x="1854906"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7" name="Oval 449"/>
            <p:cNvSpPr>
              <a:spLocks noChangeAspect="1" noChangeArrowheads="1"/>
            </p:cNvSpPr>
            <p:nvPr userDrawn="1"/>
          </p:nvSpPr>
          <p:spPr bwMode="auto">
            <a:xfrm>
              <a:off x="19679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8" name="Oval 450"/>
            <p:cNvSpPr>
              <a:spLocks noChangeAspect="1" noChangeArrowheads="1"/>
            </p:cNvSpPr>
            <p:nvPr userDrawn="1"/>
          </p:nvSpPr>
          <p:spPr bwMode="auto">
            <a:xfrm>
              <a:off x="207956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89" name="Oval 451"/>
            <p:cNvSpPr>
              <a:spLocks noChangeAspect="1" noChangeArrowheads="1"/>
            </p:cNvSpPr>
            <p:nvPr userDrawn="1"/>
          </p:nvSpPr>
          <p:spPr bwMode="auto">
            <a:xfrm>
              <a:off x="219265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0" name="Oval 452"/>
            <p:cNvSpPr>
              <a:spLocks noChangeAspect="1" noChangeArrowheads="1"/>
            </p:cNvSpPr>
            <p:nvPr userDrawn="1"/>
          </p:nvSpPr>
          <p:spPr bwMode="auto">
            <a:xfrm>
              <a:off x="2528886"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1" name="Oval 453"/>
            <p:cNvSpPr>
              <a:spLocks noChangeAspect="1" noChangeArrowheads="1"/>
            </p:cNvSpPr>
            <p:nvPr userDrawn="1"/>
          </p:nvSpPr>
          <p:spPr bwMode="auto">
            <a:xfrm>
              <a:off x="2641969"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2" name="Oval 454"/>
            <p:cNvSpPr>
              <a:spLocks noChangeAspect="1" noChangeArrowheads="1"/>
            </p:cNvSpPr>
            <p:nvPr userDrawn="1"/>
          </p:nvSpPr>
          <p:spPr bwMode="auto">
            <a:xfrm>
              <a:off x="275354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3" name="Oval 455"/>
            <p:cNvSpPr>
              <a:spLocks noChangeAspect="1" noChangeArrowheads="1"/>
            </p:cNvSpPr>
            <p:nvPr userDrawn="1"/>
          </p:nvSpPr>
          <p:spPr bwMode="auto">
            <a:xfrm>
              <a:off x="286663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4" name="Oval 456"/>
            <p:cNvSpPr>
              <a:spLocks noChangeAspect="1" noChangeArrowheads="1"/>
            </p:cNvSpPr>
            <p:nvPr userDrawn="1"/>
          </p:nvSpPr>
          <p:spPr bwMode="auto">
            <a:xfrm>
              <a:off x="4214589"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5" name="Oval 457"/>
            <p:cNvSpPr>
              <a:spLocks noChangeAspect="1" noChangeArrowheads="1"/>
            </p:cNvSpPr>
            <p:nvPr userDrawn="1"/>
          </p:nvSpPr>
          <p:spPr bwMode="auto">
            <a:xfrm>
              <a:off x="455233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6" name="Oval 458"/>
            <p:cNvSpPr>
              <a:spLocks noChangeAspect="1" noChangeArrowheads="1"/>
            </p:cNvSpPr>
            <p:nvPr userDrawn="1"/>
          </p:nvSpPr>
          <p:spPr bwMode="auto">
            <a:xfrm>
              <a:off x="4888568"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7" name="Oval 459"/>
            <p:cNvSpPr>
              <a:spLocks noChangeAspect="1" noChangeArrowheads="1"/>
            </p:cNvSpPr>
            <p:nvPr userDrawn="1"/>
          </p:nvSpPr>
          <p:spPr bwMode="auto">
            <a:xfrm>
              <a:off x="500165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8" name="Oval 460"/>
            <p:cNvSpPr>
              <a:spLocks noChangeAspect="1" noChangeArrowheads="1"/>
            </p:cNvSpPr>
            <p:nvPr userDrawn="1"/>
          </p:nvSpPr>
          <p:spPr bwMode="auto">
            <a:xfrm>
              <a:off x="511322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499" name="Oval 461"/>
            <p:cNvSpPr>
              <a:spLocks noChangeAspect="1" noChangeArrowheads="1"/>
            </p:cNvSpPr>
            <p:nvPr userDrawn="1"/>
          </p:nvSpPr>
          <p:spPr bwMode="auto">
            <a:xfrm>
              <a:off x="522631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0" name="Oval 462"/>
            <p:cNvSpPr>
              <a:spLocks noChangeAspect="1" noChangeArrowheads="1"/>
            </p:cNvSpPr>
            <p:nvPr userDrawn="1"/>
          </p:nvSpPr>
          <p:spPr bwMode="auto">
            <a:xfrm>
              <a:off x="533788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1" name="Oval 463"/>
            <p:cNvSpPr>
              <a:spLocks noChangeAspect="1" noChangeArrowheads="1"/>
            </p:cNvSpPr>
            <p:nvPr userDrawn="1"/>
          </p:nvSpPr>
          <p:spPr bwMode="auto">
            <a:xfrm>
              <a:off x="5450972"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2" name="Oval 464"/>
            <p:cNvSpPr>
              <a:spLocks noChangeAspect="1" noChangeArrowheads="1"/>
            </p:cNvSpPr>
            <p:nvPr userDrawn="1"/>
          </p:nvSpPr>
          <p:spPr bwMode="auto">
            <a:xfrm>
              <a:off x="5562548"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3" name="Oval 465"/>
            <p:cNvSpPr>
              <a:spLocks noChangeAspect="1" noChangeArrowheads="1"/>
            </p:cNvSpPr>
            <p:nvPr userDrawn="1"/>
          </p:nvSpPr>
          <p:spPr bwMode="auto">
            <a:xfrm>
              <a:off x="567563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4" name="Oval 466"/>
            <p:cNvSpPr>
              <a:spLocks noChangeAspect="1" noChangeArrowheads="1"/>
            </p:cNvSpPr>
            <p:nvPr userDrawn="1"/>
          </p:nvSpPr>
          <p:spPr bwMode="auto">
            <a:xfrm>
              <a:off x="578720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5" name="Oval 467"/>
            <p:cNvSpPr>
              <a:spLocks noChangeAspect="1" noChangeArrowheads="1"/>
            </p:cNvSpPr>
            <p:nvPr userDrawn="1"/>
          </p:nvSpPr>
          <p:spPr bwMode="auto">
            <a:xfrm>
              <a:off x="590029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6" name="Oval 468"/>
            <p:cNvSpPr>
              <a:spLocks noChangeAspect="1" noChangeArrowheads="1"/>
            </p:cNvSpPr>
            <p:nvPr userDrawn="1"/>
          </p:nvSpPr>
          <p:spPr bwMode="auto">
            <a:xfrm>
              <a:off x="6013375"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7" name="Oval 469"/>
            <p:cNvSpPr>
              <a:spLocks noChangeAspect="1" noChangeArrowheads="1"/>
            </p:cNvSpPr>
            <p:nvPr userDrawn="1"/>
          </p:nvSpPr>
          <p:spPr bwMode="auto">
            <a:xfrm>
              <a:off x="6124951"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8" name="Oval 470"/>
            <p:cNvSpPr>
              <a:spLocks noChangeAspect="1" noChangeArrowheads="1"/>
            </p:cNvSpPr>
            <p:nvPr userDrawn="1"/>
          </p:nvSpPr>
          <p:spPr bwMode="auto">
            <a:xfrm>
              <a:off x="623803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09" name="Oval 471"/>
            <p:cNvSpPr>
              <a:spLocks noChangeAspect="1" noChangeArrowheads="1"/>
            </p:cNvSpPr>
            <p:nvPr userDrawn="1"/>
          </p:nvSpPr>
          <p:spPr bwMode="auto">
            <a:xfrm>
              <a:off x="634961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0" name="Oval 472"/>
            <p:cNvSpPr>
              <a:spLocks noChangeAspect="1" noChangeArrowheads="1"/>
            </p:cNvSpPr>
            <p:nvPr userDrawn="1"/>
          </p:nvSpPr>
          <p:spPr bwMode="auto">
            <a:xfrm>
              <a:off x="646269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1" name="Oval 473"/>
            <p:cNvSpPr>
              <a:spLocks noChangeAspect="1" noChangeArrowheads="1"/>
            </p:cNvSpPr>
            <p:nvPr userDrawn="1"/>
          </p:nvSpPr>
          <p:spPr bwMode="auto">
            <a:xfrm>
              <a:off x="657427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2" name="Oval 474"/>
            <p:cNvSpPr>
              <a:spLocks noChangeAspect="1" noChangeArrowheads="1"/>
            </p:cNvSpPr>
            <p:nvPr userDrawn="1"/>
          </p:nvSpPr>
          <p:spPr bwMode="auto">
            <a:xfrm>
              <a:off x="6687355"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3" name="Oval 475"/>
            <p:cNvSpPr>
              <a:spLocks noChangeAspect="1" noChangeArrowheads="1"/>
            </p:cNvSpPr>
            <p:nvPr userDrawn="1"/>
          </p:nvSpPr>
          <p:spPr bwMode="auto">
            <a:xfrm>
              <a:off x="6798931"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4" name="Oval 476"/>
            <p:cNvSpPr>
              <a:spLocks noChangeAspect="1" noChangeArrowheads="1"/>
            </p:cNvSpPr>
            <p:nvPr userDrawn="1"/>
          </p:nvSpPr>
          <p:spPr bwMode="auto">
            <a:xfrm>
              <a:off x="691201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5" name="Oval 477"/>
            <p:cNvSpPr>
              <a:spLocks noChangeAspect="1" noChangeArrowheads="1"/>
            </p:cNvSpPr>
            <p:nvPr userDrawn="1"/>
          </p:nvSpPr>
          <p:spPr bwMode="auto">
            <a:xfrm>
              <a:off x="702359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6" name="Oval 478"/>
            <p:cNvSpPr>
              <a:spLocks noChangeAspect="1" noChangeArrowheads="1"/>
            </p:cNvSpPr>
            <p:nvPr userDrawn="1"/>
          </p:nvSpPr>
          <p:spPr bwMode="auto">
            <a:xfrm>
              <a:off x="713667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7" name="Oval 479"/>
            <p:cNvSpPr>
              <a:spLocks noChangeAspect="1" noChangeArrowheads="1"/>
            </p:cNvSpPr>
            <p:nvPr userDrawn="1"/>
          </p:nvSpPr>
          <p:spPr bwMode="auto">
            <a:xfrm>
              <a:off x="724825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8" name="Oval 480"/>
            <p:cNvSpPr>
              <a:spLocks noChangeAspect="1" noChangeArrowheads="1"/>
            </p:cNvSpPr>
            <p:nvPr userDrawn="1"/>
          </p:nvSpPr>
          <p:spPr bwMode="auto">
            <a:xfrm>
              <a:off x="7361334"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19" name="Oval 481"/>
            <p:cNvSpPr>
              <a:spLocks noChangeAspect="1" noChangeArrowheads="1"/>
            </p:cNvSpPr>
            <p:nvPr userDrawn="1"/>
          </p:nvSpPr>
          <p:spPr bwMode="auto">
            <a:xfrm>
              <a:off x="7472910"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0" name="Oval 482"/>
            <p:cNvSpPr>
              <a:spLocks noChangeAspect="1" noChangeArrowheads="1"/>
            </p:cNvSpPr>
            <p:nvPr userDrawn="1"/>
          </p:nvSpPr>
          <p:spPr bwMode="auto">
            <a:xfrm>
              <a:off x="8035314"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1" name="Oval 483"/>
            <p:cNvSpPr>
              <a:spLocks noChangeAspect="1" noChangeArrowheads="1"/>
            </p:cNvSpPr>
            <p:nvPr userDrawn="1"/>
          </p:nvSpPr>
          <p:spPr bwMode="auto">
            <a:xfrm>
              <a:off x="8146890" y="228108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2" name="Oval 484"/>
            <p:cNvSpPr>
              <a:spLocks noChangeAspect="1" noChangeArrowheads="1"/>
            </p:cNvSpPr>
            <p:nvPr userDrawn="1"/>
          </p:nvSpPr>
          <p:spPr bwMode="auto">
            <a:xfrm>
              <a:off x="506947" y="228108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3" name="Oval 485"/>
            <p:cNvSpPr>
              <a:spLocks noChangeAspect="1" noChangeArrowheads="1"/>
            </p:cNvSpPr>
            <p:nvPr userDrawn="1"/>
          </p:nvSpPr>
          <p:spPr bwMode="auto">
            <a:xfrm>
              <a:off x="118092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4" name="Oval 486"/>
            <p:cNvSpPr>
              <a:spLocks noChangeAspect="1" noChangeArrowheads="1"/>
            </p:cNvSpPr>
            <p:nvPr userDrawn="1"/>
          </p:nvSpPr>
          <p:spPr bwMode="auto">
            <a:xfrm>
              <a:off x="12940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5" name="Oval 487"/>
            <p:cNvSpPr>
              <a:spLocks noChangeAspect="1" noChangeArrowheads="1"/>
            </p:cNvSpPr>
            <p:nvPr userDrawn="1"/>
          </p:nvSpPr>
          <p:spPr bwMode="auto">
            <a:xfrm>
              <a:off x="140558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6" name="Oval 488"/>
            <p:cNvSpPr>
              <a:spLocks noChangeAspect="1" noChangeArrowheads="1"/>
            </p:cNvSpPr>
            <p:nvPr userDrawn="1"/>
          </p:nvSpPr>
          <p:spPr bwMode="auto">
            <a:xfrm>
              <a:off x="151867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7" name="Oval 489"/>
            <p:cNvSpPr>
              <a:spLocks noChangeAspect="1" noChangeArrowheads="1"/>
            </p:cNvSpPr>
            <p:nvPr userDrawn="1"/>
          </p:nvSpPr>
          <p:spPr bwMode="auto">
            <a:xfrm>
              <a:off x="1630247"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8" name="Oval 490"/>
            <p:cNvSpPr>
              <a:spLocks noChangeAspect="1" noChangeArrowheads="1"/>
            </p:cNvSpPr>
            <p:nvPr userDrawn="1"/>
          </p:nvSpPr>
          <p:spPr bwMode="auto">
            <a:xfrm>
              <a:off x="174333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29" name="Oval 491"/>
            <p:cNvSpPr>
              <a:spLocks noChangeAspect="1" noChangeArrowheads="1"/>
            </p:cNvSpPr>
            <p:nvPr userDrawn="1"/>
          </p:nvSpPr>
          <p:spPr bwMode="auto">
            <a:xfrm>
              <a:off x="185490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0" name="Oval 492"/>
            <p:cNvSpPr>
              <a:spLocks noChangeAspect="1" noChangeArrowheads="1"/>
            </p:cNvSpPr>
            <p:nvPr userDrawn="1"/>
          </p:nvSpPr>
          <p:spPr bwMode="auto">
            <a:xfrm>
              <a:off x="196799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1" name="Oval 493"/>
            <p:cNvSpPr>
              <a:spLocks noChangeAspect="1" noChangeArrowheads="1"/>
            </p:cNvSpPr>
            <p:nvPr userDrawn="1"/>
          </p:nvSpPr>
          <p:spPr bwMode="auto">
            <a:xfrm>
              <a:off x="207956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2" name="Oval 494"/>
            <p:cNvSpPr>
              <a:spLocks noChangeAspect="1" noChangeArrowheads="1"/>
            </p:cNvSpPr>
            <p:nvPr userDrawn="1"/>
          </p:nvSpPr>
          <p:spPr bwMode="auto">
            <a:xfrm>
              <a:off x="219265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3" name="Oval 495"/>
            <p:cNvSpPr>
              <a:spLocks noChangeAspect="1" noChangeArrowheads="1"/>
            </p:cNvSpPr>
            <p:nvPr userDrawn="1"/>
          </p:nvSpPr>
          <p:spPr bwMode="auto">
            <a:xfrm>
              <a:off x="2304226"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4" name="Oval 496"/>
            <p:cNvSpPr>
              <a:spLocks noChangeAspect="1" noChangeArrowheads="1"/>
            </p:cNvSpPr>
            <p:nvPr userDrawn="1"/>
          </p:nvSpPr>
          <p:spPr bwMode="auto">
            <a:xfrm>
              <a:off x="241731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5" name="Oval 497"/>
            <p:cNvSpPr>
              <a:spLocks noChangeAspect="1" noChangeArrowheads="1"/>
            </p:cNvSpPr>
            <p:nvPr userDrawn="1"/>
          </p:nvSpPr>
          <p:spPr bwMode="auto">
            <a:xfrm>
              <a:off x="252888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6" name="Oval 498"/>
            <p:cNvSpPr>
              <a:spLocks noChangeAspect="1" noChangeArrowheads="1"/>
            </p:cNvSpPr>
            <p:nvPr userDrawn="1"/>
          </p:nvSpPr>
          <p:spPr bwMode="auto">
            <a:xfrm>
              <a:off x="2641969"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7" name="Oval 499"/>
            <p:cNvSpPr>
              <a:spLocks noChangeAspect="1" noChangeArrowheads="1"/>
            </p:cNvSpPr>
            <p:nvPr userDrawn="1"/>
          </p:nvSpPr>
          <p:spPr bwMode="auto">
            <a:xfrm>
              <a:off x="275354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8" name="Oval 500"/>
            <p:cNvSpPr>
              <a:spLocks noChangeAspect="1" noChangeArrowheads="1"/>
            </p:cNvSpPr>
            <p:nvPr userDrawn="1"/>
          </p:nvSpPr>
          <p:spPr bwMode="auto">
            <a:xfrm>
              <a:off x="286663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39" name="Oval 501"/>
            <p:cNvSpPr>
              <a:spLocks noChangeAspect="1" noChangeArrowheads="1"/>
            </p:cNvSpPr>
            <p:nvPr userDrawn="1"/>
          </p:nvSpPr>
          <p:spPr bwMode="auto">
            <a:xfrm>
              <a:off x="2978206"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0" name="Oval 502"/>
            <p:cNvSpPr>
              <a:spLocks noChangeAspect="1" noChangeArrowheads="1"/>
            </p:cNvSpPr>
            <p:nvPr userDrawn="1"/>
          </p:nvSpPr>
          <p:spPr bwMode="auto">
            <a:xfrm>
              <a:off x="4103013"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1" name="Oval 503"/>
            <p:cNvSpPr>
              <a:spLocks noChangeAspect="1" noChangeArrowheads="1"/>
            </p:cNvSpPr>
            <p:nvPr userDrawn="1"/>
          </p:nvSpPr>
          <p:spPr bwMode="auto">
            <a:xfrm>
              <a:off x="4214589"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2" name="Oval 504"/>
            <p:cNvSpPr>
              <a:spLocks noChangeAspect="1" noChangeArrowheads="1"/>
            </p:cNvSpPr>
            <p:nvPr userDrawn="1"/>
          </p:nvSpPr>
          <p:spPr bwMode="auto">
            <a:xfrm>
              <a:off x="432767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3" name="Oval 505"/>
            <p:cNvSpPr>
              <a:spLocks noChangeAspect="1" noChangeArrowheads="1"/>
            </p:cNvSpPr>
            <p:nvPr userDrawn="1"/>
          </p:nvSpPr>
          <p:spPr bwMode="auto">
            <a:xfrm>
              <a:off x="4439248"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4" name="Oval 506"/>
            <p:cNvSpPr>
              <a:spLocks noChangeAspect="1" noChangeArrowheads="1"/>
            </p:cNvSpPr>
            <p:nvPr userDrawn="1"/>
          </p:nvSpPr>
          <p:spPr bwMode="auto">
            <a:xfrm>
              <a:off x="455233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5" name="Oval 507"/>
            <p:cNvSpPr>
              <a:spLocks noChangeAspect="1" noChangeArrowheads="1"/>
            </p:cNvSpPr>
            <p:nvPr userDrawn="1"/>
          </p:nvSpPr>
          <p:spPr bwMode="auto">
            <a:xfrm>
              <a:off x="466390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6" name="Oval 508"/>
            <p:cNvSpPr>
              <a:spLocks noChangeAspect="1" noChangeArrowheads="1"/>
            </p:cNvSpPr>
            <p:nvPr userDrawn="1"/>
          </p:nvSpPr>
          <p:spPr bwMode="auto">
            <a:xfrm>
              <a:off x="4776992"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7" name="Oval 509"/>
            <p:cNvSpPr>
              <a:spLocks noChangeAspect="1" noChangeArrowheads="1"/>
            </p:cNvSpPr>
            <p:nvPr userDrawn="1"/>
          </p:nvSpPr>
          <p:spPr bwMode="auto">
            <a:xfrm>
              <a:off x="4888568" y="2385118"/>
              <a:ext cx="85944"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8" name="Oval 510"/>
            <p:cNvSpPr>
              <a:spLocks noChangeAspect="1" noChangeArrowheads="1"/>
            </p:cNvSpPr>
            <p:nvPr userDrawn="1"/>
          </p:nvSpPr>
          <p:spPr bwMode="auto">
            <a:xfrm>
              <a:off x="500165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49" name="Oval 511"/>
            <p:cNvSpPr>
              <a:spLocks noChangeAspect="1" noChangeArrowheads="1"/>
            </p:cNvSpPr>
            <p:nvPr userDrawn="1"/>
          </p:nvSpPr>
          <p:spPr bwMode="auto">
            <a:xfrm>
              <a:off x="511322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0" name="Oval 512"/>
            <p:cNvSpPr>
              <a:spLocks noChangeAspect="1" noChangeArrowheads="1"/>
            </p:cNvSpPr>
            <p:nvPr userDrawn="1"/>
          </p:nvSpPr>
          <p:spPr bwMode="auto">
            <a:xfrm>
              <a:off x="522631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1" name="Oval 513"/>
            <p:cNvSpPr>
              <a:spLocks noChangeAspect="1" noChangeArrowheads="1"/>
            </p:cNvSpPr>
            <p:nvPr userDrawn="1"/>
          </p:nvSpPr>
          <p:spPr bwMode="auto">
            <a:xfrm>
              <a:off x="533788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2" name="Oval 514"/>
            <p:cNvSpPr>
              <a:spLocks noChangeAspect="1" noChangeArrowheads="1"/>
            </p:cNvSpPr>
            <p:nvPr userDrawn="1"/>
          </p:nvSpPr>
          <p:spPr bwMode="auto">
            <a:xfrm>
              <a:off x="5450972"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3" name="Oval 515"/>
            <p:cNvSpPr>
              <a:spLocks noChangeAspect="1" noChangeArrowheads="1"/>
            </p:cNvSpPr>
            <p:nvPr userDrawn="1"/>
          </p:nvSpPr>
          <p:spPr bwMode="auto">
            <a:xfrm>
              <a:off x="5562548"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4" name="Oval 516"/>
            <p:cNvSpPr>
              <a:spLocks noChangeAspect="1" noChangeArrowheads="1"/>
            </p:cNvSpPr>
            <p:nvPr userDrawn="1"/>
          </p:nvSpPr>
          <p:spPr bwMode="auto">
            <a:xfrm>
              <a:off x="567563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5" name="Oval 517"/>
            <p:cNvSpPr>
              <a:spLocks noChangeAspect="1" noChangeArrowheads="1"/>
            </p:cNvSpPr>
            <p:nvPr userDrawn="1"/>
          </p:nvSpPr>
          <p:spPr bwMode="auto">
            <a:xfrm>
              <a:off x="5787207"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6" name="Oval 518"/>
            <p:cNvSpPr>
              <a:spLocks noChangeAspect="1" noChangeArrowheads="1"/>
            </p:cNvSpPr>
            <p:nvPr userDrawn="1"/>
          </p:nvSpPr>
          <p:spPr bwMode="auto">
            <a:xfrm>
              <a:off x="590029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7" name="Oval 519"/>
            <p:cNvSpPr>
              <a:spLocks noChangeAspect="1" noChangeArrowheads="1"/>
            </p:cNvSpPr>
            <p:nvPr userDrawn="1"/>
          </p:nvSpPr>
          <p:spPr bwMode="auto">
            <a:xfrm>
              <a:off x="6013375"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8" name="Oval 520"/>
            <p:cNvSpPr>
              <a:spLocks noChangeAspect="1" noChangeArrowheads="1"/>
            </p:cNvSpPr>
            <p:nvPr userDrawn="1"/>
          </p:nvSpPr>
          <p:spPr bwMode="auto">
            <a:xfrm>
              <a:off x="6124951"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59" name="Oval 521"/>
            <p:cNvSpPr>
              <a:spLocks noChangeAspect="1" noChangeArrowheads="1"/>
            </p:cNvSpPr>
            <p:nvPr userDrawn="1"/>
          </p:nvSpPr>
          <p:spPr bwMode="auto">
            <a:xfrm>
              <a:off x="623803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0" name="Oval 522"/>
            <p:cNvSpPr>
              <a:spLocks noChangeAspect="1" noChangeArrowheads="1"/>
            </p:cNvSpPr>
            <p:nvPr userDrawn="1"/>
          </p:nvSpPr>
          <p:spPr bwMode="auto">
            <a:xfrm>
              <a:off x="634961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1" name="Oval 523"/>
            <p:cNvSpPr>
              <a:spLocks noChangeAspect="1" noChangeArrowheads="1"/>
            </p:cNvSpPr>
            <p:nvPr userDrawn="1"/>
          </p:nvSpPr>
          <p:spPr bwMode="auto">
            <a:xfrm>
              <a:off x="646269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2" name="Oval 524"/>
            <p:cNvSpPr>
              <a:spLocks noChangeAspect="1" noChangeArrowheads="1"/>
            </p:cNvSpPr>
            <p:nvPr userDrawn="1"/>
          </p:nvSpPr>
          <p:spPr bwMode="auto">
            <a:xfrm>
              <a:off x="657427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3" name="Oval 525"/>
            <p:cNvSpPr>
              <a:spLocks noChangeAspect="1" noChangeArrowheads="1"/>
            </p:cNvSpPr>
            <p:nvPr userDrawn="1"/>
          </p:nvSpPr>
          <p:spPr bwMode="auto">
            <a:xfrm>
              <a:off x="6687355"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4" name="Oval 526"/>
            <p:cNvSpPr>
              <a:spLocks noChangeAspect="1" noChangeArrowheads="1"/>
            </p:cNvSpPr>
            <p:nvPr userDrawn="1"/>
          </p:nvSpPr>
          <p:spPr bwMode="auto">
            <a:xfrm>
              <a:off x="6798931"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5" name="Oval 527"/>
            <p:cNvSpPr>
              <a:spLocks noChangeAspect="1" noChangeArrowheads="1"/>
            </p:cNvSpPr>
            <p:nvPr userDrawn="1"/>
          </p:nvSpPr>
          <p:spPr bwMode="auto">
            <a:xfrm>
              <a:off x="691201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6" name="Oval 528"/>
            <p:cNvSpPr>
              <a:spLocks noChangeAspect="1" noChangeArrowheads="1"/>
            </p:cNvSpPr>
            <p:nvPr userDrawn="1"/>
          </p:nvSpPr>
          <p:spPr bwMode="auto">
            <a:xfrm>
              <a:off x="702359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7" name="Oval 529"/>
            <p:cNvSpPr>
              <a:spLocks noChangeAspect="1" noChangeArrowheads="1"/>
            </p:cNvSpPr>
            <p:nvPr userDrawn="1"/>
          </p:nvSpPr>
          <p:spPr bwMode="auto">
            <a:xfrm>
              <a:off x="713667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8" name="Oval 530"/>
            <p:cNvSpPr>
              <a:spLocks noChangeAspect="1" noChangeArrowheads="1"/>
            </p:cNvSpPr>
            <p:nvPr userDrawn="1"/>
          </p:nvSpPr>
          <p:spPr bwMode="auto">
            <a:xfrm>
              <a:off x="724825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69" name="Oval 531"/>
            <p:cNvSpPr>
              <a:spLocks noChangeAspect="1" noChangeArrowheads="1"/>
            </p:cNvSpPr>
            <p:nvPr userDrawn="1"/>
          </p:nvSpPr>
          <p:spPr bwMode="auto">
            <a:xfrm>
              <a:off x="7361334"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0" name="Oval 532"/>
            <p:cNvSpPr>
              <a:spLocks noChangeAspect="1" noChangeArrowheads="1"/>
            </p:cNvSpPr>
            <p:nvPr userDrawn="1"/>
          </p:nvSpPr>
          <p:spPr bwMode="auto">
            <a:xfrm>
              <a:off x="7472910" y="238511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1" name="Oval 533"/>
            <p:cNvSpPr>
              <a:spLocks noChangeAspect="1" noChangeArrowheads="1"/>
            </p:cNvSpPr>
            <p:nvPr userDrawn="1"/>
          </p:nvSpPr>
          <p:spPr bwMode="auto">
            <a:xfrm>
              <a:off x="758599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2" name="Oval 534"/>
            <p:cNvSpPr>
              <a:spLocks noChangeAspect="1" noChangeArrowheads="1"/>
            </p:cNvSpPr>
            <p:nvPr userDrawn="1"/>
          </p:nvSpPr>
          <p:spPr bwMode="auto">
            <a:xfrm>
              <a:off x="7697570"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3" name="Oval 535"/>
            <p:cNvSpPr>
              <a:spLocks noChangeAspect="1" noChangeArrowheads="1"/>
            </p:cNvSpPr>
            <p:nvPr userDrawn="1"/>
          </p:nvSpPr>
          <p:spPr bwMode="auto">
            <a:xfrm>
              <a:off x="8035314" y="238511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4" name="Oval 536"/>
            <p:cNvSpPr>
              <a:spLocks noChangeAspect="1" noChangeArrowheads="1"/>
            </p:cNvSpPr>
            <p:nvPr userDrawn="1"/>
          </p:nvSpPr>
          <p:spPr bwMode="auto">
            <a:xfrm>
              <a:off x="140558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5" name="Oval 537"/>
            <p:cNvSpPr>
              <a:spLocks noChangeAspect="1" noChangeArrowheads="1"/>
            </p:cNvSpPr>
            <p:nvPr userDrawn="1"/>
          </p:nvSpPr>
          <p:spPr bwMode="auto">
            <a:xfrm>
              <a:off x="151867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6" name="Oval 538"/>
            <p:cNvSpPr>
              <a:spLocks noChangeAspect="1" noChangeArrowheads="1"/>
            </p:cNvSpPr>
            <p:nvPr userDrawn="1"/>
          </p:nvSpPr>
          <p:spPr bwMode="auto">
            <a:xfrm>
              <a:off x="1630247"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7" name="Oval 539"/>
            <p:cNvSpPr>
              <a:spLocks noChangeAspect="1" noChangeArrowheads="1"/>
            </p:cNvSpPr>
            <p:nvPr userDrawn="1"/>
          </p:nvSpPr>
          <p:spPr bwMode="auto">
            <a:xfrm>
              <a:off x="174333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8" name="Oval 540"/>
            <p:cNvSpPr>
              <a:spLocks noChangeAspect="1" noChangeArrowheads="1"/>
            </p:cNvSpPr>
            <p:nvPr userDrawn="1"/>
          </p:nvSpPr>
          <p:spPr bwMode="auto">
            <a:xfrm>
              <a:off x="185490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79" name="Oval 541"/>
            <p:cNvSpPr>
              <a:spLocks noChangeAspect="1" noChangeArrowheads="1"/>
            </p:cNvSpPr>
            <p:nvPr userDrawn="1"/>
          </p:nvSpPr>
          <p:spPr bwMode="auto">
            <a:xfrm>
              <a:off x="196799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0" name="Oval 542"/>
            <p:cNvSpPr>
              <a:spLocks noChangeAspect="1" noChangeArrowheads="1"/>
            </p:cNvSpPr>
            <p:nvPr userDrawn="1"/>
          </p:nvSpPr>
          <p:spPr bwMode="auto">
            <a:xfrm>
              <a:off x="207956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1" name="Oval 543"/>
            <p:cNvSpPr>
              <a:spLocks noChangeAspect="1" noChangeArrowheads="1"/>
            </p:cNvSpPr>
            <p:nvPr userDrawn="1"/>
          </p:nvSpPr>
          <p:spPr bwMode="auto">
            <a:xfrm>
              <a:off x="219265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2" name="Oval 544"/>
            <p:cNvSpPr>
              <a:spLocks noChangeAspect="1" noChangeArrowheads="1"/>
            </p:cNvSpPr>
            <p:nvPr userDrawn="1"/>
          </p:nvSpPr>
          <p:spPr bwMode="auto">
            <a:xfrm>
              <a:off x="2304226"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3" name="Oval 545"/>
            <p:cNvSpPr>
              <a:spLocks noChangeAspect="1" noChangeArrowheads="1"/>
            </p:cNvSpPr>
            <p:nvPr userDrawn="1"/>
          </p:nvSpPr>
          <p:spPr bwMode="auto">
            <a:xfrm>
              <a:off x="241731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4" name="Oval 546"/>
            <p:cNvSpPr>
              <a:spLocks noChangeAspect="1" noChangeArrowheads="1"/>
            </p:cNvSpPr>
            <p:nvPr userDrawn="1"/>
          </p:nvSpPr>
          <p:spPr bwMode="auto">
            <a:xfrm>
              <a:off x="252888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5" name="Oval 547"/>
            <p:cNvSpPr>
              <a:spLocks noChangeAspect="1" noChangeArrowheads="1"/>
            </p:cNvSpPr>
            <p:nvPr userDrawn="1"/>
          </p:nvSpPr>
          <p:spPr bwMode="auto">
            <a:xfrm>
              <a:off x="2641969"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6" name="Oval 548"/>
            <p:cNvSpPr>
              <a:spLocks noChangeAspect="1" noChangeArrowheads="1"/>
            </p:cNvSpPr>
            <p:nvPr userDrawn="1"/>
          </p:nvSpPr>
          <p:spPr bwMode="auto">
            <a:xfrm>
              <a:off x="275354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7" name="Oval 549"/>
            <p:cNvSpPr>
              <a:spLocks noChangeAspect="1" noChangeArrowheads="1"/>
            </p:cNvSpPr>
            <p:nvPr userDrawn="1"/>
          </p:nvSpPr>
          <p:spPr bwMode="auto">
            <a:xfrm>
              <a:off x="286663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8" name="Oval 550"/>
            <p:cNvSpPr>
              <a:spLocks noChangeAspect="1" noChangeArrowheads="1"/>
            </p:cNvSpPr>
            <p:nvPr userDrawn="1"/>
          </p:nvSpPr>
          <p:spPr bwMode="auto">
            <a:xfrm>
              <a:off x="2978206"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89" name="Oval 551"/>
            <p:cNvSpPr>
              <a:spLocks noChangeAspect="1" noChangeArrowheads="1"/>
            </p:cNvSpPr>
            <p:nvPr userDrawn="1"/>
          </p:nvSpPr>
          <p:spPr bwMode="auto">
            <a:xfrm>
              <a:off x="4214589"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0" name="Oval 552"/>
            <p:cNvSpPr>
              <a:spLocks noChangeAspect="1" noChangeArrowheads="1"/>
            </p:cNvSpPr>
            <p:nvPr userDrawn="1"/>
          </p:nvSpPr>
          <p:spPr bwMode="auto">
            <a:xfrm>
              <a:off x="4327672" y="2489154"/>
              <a:ext cx="85944" cy="85944"/>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1" name="Oval 553"/>
            <p:cNvSpPr>
              <a:spLocks noChangeAspect="1" noChangeArrowheads="1"/>
            </p:cNvSpPr>
            <p:nvPr userDrawn="1"/>
          </p:nvSpPr>
          <p:spPr bwMode="auto">
            <a:xfrm>
              <a:off x="443924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2" name="Oval 554"/>
            <p:cNvSpPr>
              <a:spLocks noChangeAspect="1" noChangeArrowheads="1"/>
            </p:cNvSpPr>
            <p:nvPr userDrawn="1"/>
          </p:nvSpPr>
          <p:spPr bwMode="auto">
            <a:xfrm>
              <a:off x="455233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3" name="Oval 555"/>
            <p:cNvSpPr>
              <a:spLocks noChangeAspect="1" noChangeArrowheads="1"/>
            </p:cNvSpPr>
            <p:nvPr userDrawn="1"/>
          </p:nvSpPr>
          <p:spPr bwMode="auto">
            <a:xfrm>
              <a:off x="466390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4" name="Oval 556"/>
            <p:cNvSpPr>
              <a:spLocks noChangeAspect="1" noChangeArrowheads="1"/>
            </p:cNvSpPr>
            <p:nvPr userDrawn="1"/>
          </p:nvSpPr>
          <p:spPr bwMode="auto">
            <a:xfrm>
              <a:off x="4776992"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5" name="Oval 557"/>
            <p:cNvSpPr>
              <a:spLocks noChangeAspect="1" noChangeArrowheads="1"/>
            </p:cNvSpPr>
            <p:nvPr userDrawn="1"/>
          </p:nvSpPr>
          <p:spPr bwMode="auto">
            <a:xfrm>
              <a:off x="4888568"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6" name="Oval 558"/>
            <p:cNvSpPr>
              <a:spLocks noChangeAspect="1" noChangeArrowheads="1"/>
            </p:cNvSpPr>
            <p:nvPr userDrawn="1"/>
          </p:nvSpPr>
          <p:spPr bwMode="auto">
            <a:xfrm>
              <a:off x="500165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7" name="Oval 559"/>
            <p:cNvSpPr>
              <a:spLocks noChangeAspect="1" noChangeArrowheads="1"/>
            </p:cNvSpPr>
            <p:nvPr userDrawn="1"/>
          </p:nvSpPr>
          <p:spPr bwMode="auto">
            <a:xfrm>
              <a:off x="511322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8" name="Oval 560"/>
            <p:cNvSpPr>
              <a:spLocks noChangeAspect="1" noChangeArrowheads="1"/>
            </p:cNvSpPr>
            <p:nvPr userDrawn="1"/>
          </p:nvSpPr>
          <p:spPr bwMode="auto">
            <a:xfrm>
              <a:off x="522631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599" name="Oval 561"/>
            <p:cNvSpPr>
              <a:spLocks noChangeAspect="1" noChangeArrowheads="1"/>
            </p:cNvSpPr>
            <p:nvPr userDrawn="1"/>
          </p:nvSpPr>
          <p:spPr bwMode="auto">
            <a:xfrm>
              <a:off x="533788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0" name="Oval 562"/>
            <p:cNvSpPr>
              <a:spLocks noChangeAspect="1" noChangeArrowheads="1"/>
            </p:cNvSpPr>
            <p:nvPr userDrawn="1"/>
          </p:nvSpPr>
          <p:spPr bwMode="auto">
            <a:xfrm>
              <a:off x="5450972"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1" name="Oval 563"/>
            <p:cNvSpPr>
              <a:spLocks noChangeAspect="1" noChangeArrowheads="1"/>
            </p:cNvSpPr>
            <p:nvPr userDrawn="1"/>
          </p:nvSpPr>
          <p:spPr bwMode="auto">
            <a:xfrm>
              <a:off x="5562548"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2" name="Oval 564"/>
            <p:cNvSpPr>
              <a:spLocks noChangeAspect="1" noChangeArrowheads="1"/>
            </p:cNvSpPr>
            <p:nvPr userDrawn="1"/>
          </p:nvSpPr>
          <p:spPr bwMode="auto">
            <a:xfrm>
              <a:off x="567563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3" name="Oval 565"/>
            <p:cNvSpPr>
              <a:spLocks noChangeAspect="1" noChangeArrowheads="1"/>
            </p:cNvSpPr>
            <p:nvPr userDrawn="1"/>
          </p:nvSpPr>
          <p:spPr bwMode="auto">
            <a:xfrm>
              <a:off x="5787207"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4" name="Oval 566"/>
            <p:cNvSpPr>
              <a:spLocks noChangeAspect="1" noChangeArrowheads="1"/>
            </p:cNvSpPr>
            <p:nvPr userDrawn="1"/>
          </p:nvSpPr>
          <p:spPr bwMode="auto">
            <a:xfrm>
              <a:off x="590029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5" name="Oval 567"/>
            <p:cNvSpPr>
              <a:spLocks noChangeAspect="1" noChangeArrowheads="1"/>
            </p:cNvSpPr>
            <p:nvPr userDrawn="1"/>
          </p:nvSpPr>
          <p:spPr bwMode="auto">
            <a:xfrm>
              <a:off x="6013375"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6" name="Oval 568"/>
            <p:cNvSpPr>
              <a:spLocks noChangeAspect="1" noChangeArrowheads="1"/>
            </p:cNvSpPr>
            <p:nvPr userDrawn="1"/>
          </p:nvSpPr>
          <p:spPr bwMode="auto">
            <a:xfrm>
              <a:off x="6124951"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7" name="Oval 569"/>
            <p:cNvSpPr>
              <a:spLocks noChangeAspect="1" noChangeArrowheads="1"/>
            </p:cNvSpPr>
            <p:nvPr userDrawn="1"/>
          </p:nvSpPr>
          <p:spPr bwMode="auto">
            <a:xfrm>
              <a:off x="623803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8" name="Oval 570"/>
            <p:cNvSpPr>
              <a:spLocks noChangeAspect="1" noChangeArrowheads="1"/>
            </p:cNvSpPr>
            <p:nvPr userDrawn="1"/>
          </p:nvSpPr>
          <p:spPr bwMode="auto">
            <a:xfrm>
              <a:off x="634961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09" name="Oval 571"/>
            <p:cNvSpPr>
              <a:spLocks noChangeAspect="1" noChangeArrowheads="1"/>
            </p:cNvSpPr>
            <p:nvPr userDrawn="1"/>
          </p:nvSpPr>
          <p:spPr bwMode="auto">
            <a:xfrm>
              <a:off x="646269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0" name="Oval 572"/>
            <p:cNvSpPr>
              <a:spLocks noChangeAspect="1" noChangeArrowheads="1"/>
            </p:cNvSpPr>
            <p:nvPr userDrawn="1"/>
          </p:nvSpPr>
          <p:spPr bwMode="auto">
            <a:xfrm>
              <a:off x="657427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1" name="Oval 573"/>
            <p:cNvSpPr>
              <a:spLocks noChangeAspect="1" noChangeArrowheads="1"/>
            </p:cNvSpPr>
            <p:nvPr userDrawn="1"/>
          </p:nvSpPr>
          <p:spPr bwMode="auto">
            <a:xfrm>
              <a:off x="6687355"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2" name="Oval 574"/>
            <p:cNvSpPr>
              <a:spLocks noChangeAspect="1" noChangeArrowheads="1"/>
            </p:cNvSpPr>
            <p:nvPr userDrawn="1"/>
          </p:nvSpPr>
          <p:spPr bwMode="auto">
            <a:xfrm>
              <a:off x="6798931"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3" name="Oval 575"/>
            <p:cNvSpPr>
              <a:spLocks noChangeAspect="1" noChangeArrowheads="1"/>
            </p:cNvSpPr>
            <p:nvPr userDrawn="1"/>
          </p:nvSpPr>
          <p:spPr bwMode="auto">
            <a:xfrm>
              <a:off x="691201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4" name="Oval 576"/>
            <p:cNvSpPr>
              <a:spLocks noChangeAspect="1" noChangeArrowheads="1"/>
            </p:cNvSpPr>
            <p:nvPr userDrawn="1"/>
          </p:nvSpPr>
          <p:spPr bwMode="auto">
            <a:xfrm>
              <a:off x="702359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5" name="Oval 577"/>
            <p:cNvSpPr>
              <a:spLocks noChangeAspect="1" noChangeArrowheads="1"/>
            </p:cNvSpPr>
            <p:nvPr userDrawn="1"/>
          </p:nvSpPr>
          <p:spPr bwMode="auto">
            <a:xfrm>
              <a:off x="713667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6" name="Oval 578"/>
            <p:cNvSpPr>
              <a:spLocks noChangeAspect="1" noChangeArrowheads="1"/>
            </p:cNvSpPr>
            <p:nvPr userDrawn="1"/>
          </p:nvSpPr>
          <p:spPr bwMode="auto">
            <a:xfrm>
              <a:off x="724825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7" name="Oval 579"/>
            <p:cNvSpPr>
              <a:spLocks noChangeAspect="1" noChangeArrowheads="1"/>
            </p:cNvSpPr>
            <p:nvPr userDrawn="1"/>
          </p:nvSpPr>
          <p:spPr bwMode="auto">
            <a:xfrm>
              <a:off x="7361334"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8" name="Oval 580"/>
            <p:cNvSpPr>
              <a:spLocks noChangeAspect="1" noChangeArrowheads="1"/>
            </p:cNvSpPr>
            <p:nvPr userDrawn="1"/>
          </p:nvSpPr>
          <p:spPr bwMode="auto">
            <a:xfrm>
              <a:off x="7472910" y="248915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19" name="Oval 581"/>
            <p:cNvSpPr>
              <a:spLocks noChangeAspect="1" noChangeArrowheads="1"/>
            </p:cNvSpPr>
            <p:nvPr userDrawn="1"/>
          </p:nvSpPr>
          <p:spPr bwMode="auto">
            <a:xfrm>
              <a:off x="758599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0" name="Oval 582"/>
            <p:cNvSpPr>
              <a:spLocks noChangeAspect="1" noChangeArrowheads="1"/>
            </p:cNvSpPr>
            <p:nvPr userDrawn="1"/>
          </p:nvSpPr>
          <p:spPr bwMode="auto">
            <a:xfrm>
              <a:off x="7697570"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1" name="Oval 583"/>
            <p:cNvSpPr>
              <a:spLocks noChangeAspect="1" noChangeArrowheads="1"/>
            </p:cNvSpPr>
            <p:nvPr userDrawn="1"/>
          </p:nvSpPr>
          <p:spPr bwMode="auto">
            <a:xfrm>
              <a:off x="8035314" y="248915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2" name="Oval 584"/>
            <p:cNvSpPr>
              <a:spLocks noChangeAspect="1" noChangeArrowheads="1"/>
            </p:cNvSpPr>
            <p:nvPr userDrawn="1"/>
          </p:nvSpPr>
          <p:spPr bwMode="auto">
            <a:xfrm>
              <a:off x="140558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3" name="Oval 585"/>
            <p:cNvSpPr>
              <a:spLocks noChangeAspect="1" noChangeArrowheads="1"/>
            </p:cNvSpPr>
            <p:nvPr userDrawn="1"/>
          </p:nvSpPr>
          <p:spPr bwMode="auto">
            <a:xfrm>
              <a:off x="151867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4" name="Oval 586"/>
            <p:cNvSpPr>
              <a:spLocks noChangeAspect="1" noChangeArrowheads="1"/>
            </p:cNvSpPr>
            <p:nvPr userDrawn="1"/>
          </p:nvSpPr>
          <p:spPr bwMode="auto">
            <a:xfrm>
              <a:off x="1630247"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5" name="Oval 587"/>
            <p:cNvSpPr>
              <a:spLocks noChangeAspect="1" noChangeArrowheads="1"/>
            </p:cNvSpPr>
            <p:nvPr userDrawn="1"/>
          </p:nvSpPr>
          <p:spPr bwMode="auto">
            <a:xfrm>
              <a:off x="174333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6" name="Oval 588"/>
            <p:cNvSpPr>
              <a:spLocks noChangeAspect="1" noChangeArrowheads="1"/>
            </p:cNvSpPr>
            <p:nvPr userDrawn="1"/>
          </p:nvSpPr>
          <p:spPr bwMode="auto">
            <a:xfrm>
              <a:off x="185490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7" name="Oval 589"/>
            <p:cNvSpPr>
              <a:spLocks noChangeAspect="1" noChangeArrowheads="1"/>
            </p:cNvSpPr>
            <p:nvPr userDrawn="1"/>
          </p:nvSpPr>
          <p:spPr bwMode="auto">
            <a:xfrm>
              <a:off x="196799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8" name="Oval 590"/>
            <p:cNvSpPr>
              <a:spLocks noChangeAspect="1" noChangeArrowheads="1"/>
            </p:cNvSpPr>
            <p:nvPr userDrawn="1"/>
          </p:nvSpPr>
          <p:spPr bwMode="auto">
            <a:xfrm>
              <a:off x="207956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29" name="Oval 591"/>
            <p:cNvSpPr>
              <a:spLocks noChangeAspect="1" noChangeArrowheads="1"/>
            </p:cNvSpPr>
            <p:nvPr userDrawn="1"/>
          </p:nvSpPr>
          <p:spPr bwMode="auto">
            <a:xfrm>
              <a:off x="219265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0" name="Oval 592"/>
            <p:cNvSpPr>
              <a:spLocks noChangeAspect="1" noChangeArrowheads="1"/>
            </p:cNvSpPr>
            <p:nvPr userDrawn="1"/>
          </p:nvSpPr>
          <p:spPr bwMode="auto">
            <a:xfrm>
              <a:off x="2304226"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1" name="Oval 593"/>
            <p:cNvSpPr>
              <a:spLocks noChangeAspect="1" noChangeArrowheads="1"/>
            </p:cNvSpPr>
            <p:nvPr userDrawn="1"/>
          </p:nvSpPr>
          <p:spPr bwMode="auto">
            <a:xfrm>
              <a:off x="241731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2" name="Oval 594"/>
            <p:cNvSpPr>
              <a:spLocks noChangeAspect="1" noChangeArrowheads="1"/>
            </p:cNvSpPr>
            <p:nvPr userDrawn="1"/>
          </p:nvSpPr>
          <p:spPr bwMode="auto">
            <a:xfrm>
              <a:off x="252888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3" name="Oval 595"/>
            <p:cNvSpPr>
              <a:spLocks noChangeAspect="1" noChangeArrowheads="1"/>
            </p:cNvSpPr>
            <p:nvPr userDrawn="1"/>
          </p:nvSpPr>
          <p:spPr bwMode="auto">
            <a:xfrm>
              <a:off x="2641969"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4" name="Oval 596"/>
            <p:cNvSpPr>
              <a:spLocks noChangeAspect="1" noChangeArrowheads="1"/>
            </p:cNvSpPr>
            <p:nvPr userDrawn="1"/>
          </p:nvSpPr>
          <p:spPr bwMode="auto">
            <a:xfrm>
              <a:off x="275354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5" name="Oval 597"/>
            <p:cNvSpPr>
              <a:spLocks noChangeAspect="1" noChangeArrowheads="1"/>
            </p:cNvSpPr>
            <p:nvPr userDrawn="1"/>
          </p:nvSpPr>
          <p:spPr bwMode="auto">
            <a:xfrm>
              <a:off x="286663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6" name="Oval 598"/>
            <p:cNvSpPr>
              <a:spLocks noChangeAspect="1" noChangeArrowheads="1"/>
            </p:cNvSpPr>
            <p:nvPr userDrawn="1"/>
          </p:nvSpPr>
          <p:spPr bwMode="auto">
            <a:xfrm>
              <a:off x="2978206"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7" name="Oval 599"/>
            <p:cNvSpPr>
              <a:spLocks noChangeAspect="1" noChangeArrowheads="1"/>
            </p:cNvSpPr>
            <p:nvPr userDrawn="1"/>
          </p:nvSpPr>
          <p:spPr bwMode="auto">
            <a:xfrm>
              <a:off x="4327672"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8" name="Oval 600"/>
            <p:cNvSpPr>
              <a:spLocks noChangeAspect="1" noChangeArrowheads="1"/>
            </p:cNvSpPr>
            <p:nvPr userDrawn="1"/>
          </p:nvSpPr>
          <p:spPr bwMode="auto">
            <a:xfrm>
              <a:off x="443924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39" name="Oval 601"/>
            <p:cNvSpPr>
              <a:spLocks noChangeAspect="1" noChangeArrowheads="1"/>
            </p:cNvSpPr>
            <p:nvPr userDrawn="1"/>
          </p:nvSpPr>
          <p:spPr bwMode="auto">
            <a:xfrm>
              <a:off x="455233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0" name="Oval 602"/>
            <p:cNvSpPr>
              <a:spLocks noChangeAspect="1" noChangeArrowheads="1"/>
            </p:cNvSpPr>
            <p:nvPr userDrawn="1"/>
          </p:nvSpPr>
          <p:spPr bwMode="auto">
            <a:xfrm>
              <a:off x="466390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1" name="Oval 603"/>
            <p:cNvSpPr>
              <a:spLocks noChangeAspect="1" noChangeArrowheads="1"/>
            </p:cNvSpPr>
            <p:nvPr userDrawn="1"/>
          </p:nvSpPr>
          <p:spPr bwMode="auto">
            <a:xfrm>
              <a:off x="4776992" y="2593192"/>
              <a:ext cx="85944"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2" name="Oval 604"/>
            <p:cNvSpPr>
              <a:spLocks noChangeAspect="1" noChangeArrowheads="1"/>
            </p:cNvSpPr>
            <p:nvPr userDrawn="1"/>
          </p:nvSpPr>
          <p:spPr bwMode="auto">
            <a:xfrm>
              <a:off x="4888568"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3" name="Oval 605"/>
            <p:cNvSpPr>
              <a:spLocks noChangeAspect="1" noChangeArrowheads="1"/>
            </p:cNvSpPr>
            <p:nvPr userDrawn="1"/>
          </p:nvSpPr>
          <p:spPr bwMode="auto">
            <a:xfrm>
              <a:off x="500165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4" name="Oval 606"/>
            <p:cNvSpPr>
              <a:spLocks noChangeAspect="1" noChangeArrowheads="1"/>
            </p:cNvSpPr>
            <p:nvPr userDrawn="1"/>
          </p:nvSpPr>
          <p:spPr bwMode="auto">
            <a:xfrm>
              <a:off x="511322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5" name="Oval 607"/>
            <p:cNvSpPr>
              <a:spLocks noChangeAspect="1" noChangeArrowheads="1"/>
            </p:cNvSpPr>
            <p:nvPr userDrawn="1"/>
          </p:nvSpPr>
          <p:spPr bwMode="auto">
            <a:xfrm>
              <a:off x="522631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6" name="Oval 608"/>
            <p:cNvSpPr>
              <a:spLocks noChangeAspect="1" noChangeArrowheads="1"/>
            </p:cNvSpPr>
            <p:nvPr userDrawn="1"/>
          </p:nvSpPr>
          <p:spPr bwMode="auto">
            <a:xfrm>
              <a:off x="533788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7" name="Oval 609"/>
            <p:cNvSpPr>
              <a:spLocks noChangeAspect="1" noChangeArrowheads="1"/>
            </p:cNvSpPr>
            <p:nvPr userDrawn="1"/>
          </p:nvSpPr>
          <p:spPr bwMode="auto">
            <a:xfrm>
              <a:off x="5450972"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8" name="Oval 610"/>
            <p:cNvSpPr>
              <a:spLocks noChangeAspect="1" noChangeArrowheads="1"/>
            </p:cNvSpPr>
            <p:nvPr userDrawn="1"/>
          </p:nvSpPr>
          <p:spPr bwMode="auto">
            <a:xfrm>
              <a:off x="5562548"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49" name="Oval 611"/>
            <p:cNvSpPr>
              <a:spLocks noChangeAspect="1" noChangeArrowheads="1"/>
            </p:cNvSpPr>
            <p:nvPr userDrawn="1"/>
          </p:nvSpPr>
          <p:spPr bwMode="auto">
            <a:xfrm>
              <a:off x="567563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0" name="Oval 612"/>
            <p:cNvSpPr>
              <a:spLocks noChangeAspect="1" noChangeArrowheads="1"/>
            </p:cNvSpPr>
            <p:nvPr userDrawn="1"/>
          </p:nvSpPr>
          <p:spPr bwMode="auto">
            <a:xfrm>
              <a:off x="5787207"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1" name="Oval 613"/>
            <p:cNvSpPr>
              <a:spLocks noChangeAspect="1" noChangeArrowheads="1"/>
            </p:cNvSpPr>
            <p:nvPr userDrawn="1"/>
          </p:nvSpPr>
          <p:spPr bwMode="auto">
            <a:xfrm>
              <a:off x="590029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2" name="Oval 614"/>
            <p:cNvSpPr>
              <a:spLocks noChangeAspect="1" noChangeArrowheads="1"/>
            </p:cNvSpPr>
            <p:nvPr userDrawn="1"/>
          </p:nvSpPr>
          <p:spPr bwMode="auto">
            <a:xfrm>
              <a:off x="6013375"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3" name="Oval 615"/>
            <p:cNvSpPr>
              <a:spLocks noChangeAspect="1" noChangeArrowheads="1"/>
            </p:cNvSpPr>
            <p:nvPr userDrawn="1"/>
          </p:nvSpPr>
          <p:spPr bwMode="auto">
            <a:xfrm>
              <a:off x="6124951"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4" name="Oval 616"/>
            <p:cNvSpPr>
              <a:spLocks noChangeAspect="1" noChangeArrowheads="1"/>
            </p:cNvSpPr>
            <p:nvPr userDrawn="1"/>
          </p:nvSpPr>
          <p:spPr bwMode="auto">
            <a:xfrm>
              <a:off x="623803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5" name="Oval 617"/>
            <p:cNvSpPr>
              <a:spLocks noChangeAspect="1" noChangeArrowheads="1"/>
            </p:cNvSpPr>
            <p:nvPr userDrawn="1"/>
          </p:nvSpPr>
          <p:spPr bwMode="auto">
            <a:xfrm>
              <a:off x="634961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6" name="Oval 618"/>
            <p:cNvSpPr>
              <a:spLocks noChangeAspect="1" noChangeArrowheads="1"/>
            </p:cNvSpPr>
            <p:nvPr userDrawn="1"/>
          </p:nvSpPr>
          <p:spPr bwMode="auto">
            <a:xfrm>
              <a:off x="646269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7" name="Oval 619"/>
            <p:cNvSpPr>
              <a:spLocks noChangeAspect="1" noChangeArrowheads="1"/>
            </p:cNvSpPr>
            <p:nvPr userDrawn="1"/>
          </p:nvSpPr>
          <p:spPr bwMode="auto">
            <a:xfrm>
              <a:off x="657427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8" name="Oval 620"/>
            <p:cNvSpPr>
              <a:spLocks noChangeAspect="1" noChangeArrowheads="1"/>
            </p:cNvSpPr>
            <p:nvPr userDrawn="1"/>
          </p:nvSpPr>
          <p:spPr bwMode="auto">
            <a:xfrm>
              <a:off x="6687355"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59" name="Oval 621"/>
            <p:cNvSpPr>
              <a:spLocks noChangeAspect="1" noChangeArrowheads="1"/>
            </p:cNvSpPr>
            <p:nvPr userDrawn="1"/>
          </p:nvSpPr>
          <p:spPr bwMode="auto">
            <a:xfrm>
              <a:off x="6798931"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0" name="Oval 622"/>
            <p:cNvSpPr>
              <a:spLocks noChangeAspect="1" noChangeArrowheads="1"/>
            </p:cNvSpPr>
            <p:nvPr userDrawn="1"/>
          </p:nvSpPr>
          <p:spPr bwMode="auto">
            <a:xfrm>
              <a:off x="691201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1" name="Oval 623"/>
            <p:cNvSpPr>
              <a:spLocks noChangeAspect="1" noChangeArrowheads="1"/>
            </p:cNvSpPr>
            <p:nvPr userDrawn="1"/>
          </p:nvSpPr>
          <p:spPr bwMode="auto">
            <a:xfrm>
              <a:off x="702359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2" name="Oval 624"/>
            <p:cNvSpPr>
              <a:spLocks noChangeAspect="1" noChangeArrowheads="1"/>
            </p:cNvSpPr>
            <p:nvPr userDrawn="1"/>
          </p:nvSpPr>
          <p:spPr bwMode="auto">
            <a:xfrm>
              <a:off x="713667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3" name="Oval 625"/>
            <p:cNvSpPr>
              <a:spLocks noChangeAspect="1" noChangeArrowheads="1"/>
            </p:cNvSpPr>
            <p:nvPr userDrawn="1"/>
          </p:nvSpPr>
          <p:spPr bwMode="auto">
            <a:xfrm>
              <a:off x="724825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4" name="Oval 626"/>
            <p:cNvSpPr>
              <a:spLocks noChangeAspect="1" noChangeArrowheads="1"/>
            </p:cNvSpPr>
            <p:nvPr userDrawn="1"/>
          </p:nvSpPr>
          <p:spPr bwMode="auto">
            <a:xfrm>
              <a:off x="7361334"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5" name="Oval 627"/>
            <p:cNvSpPr>
              <a:spLocks noChangeAspect="1" noChangeArrowheads="1"/>
            </p:cNvSpPr>
            <p:nvPr userDrawn="1"/>
          </p:nvSpPr>
          <p:spPr bwMode="auto">
            <a:xfrm>
              <a:off x="7472910" y="2593192"/>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6" name="Oval 628"/>
            <p:cNvSpPr>
              <a:spLocks noChangeAspect="1" noChangeArrowheads="1"/>
            </p:cNvSpPr>
            <p:nvPr userDrawn="1"/>
          </p:nvSpPr>
          <p:spPr bwMode="auto">
            <a:xfrm>
              <a:off x="7585994"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7" name="Oval 629"/>
            <p:cNvSpPr>
              <a:spLocks noChangeAspect="1" noChangeArrowheads="1"/>
            </p:cNvSpPr>
            <p:nvPr userDrawn="1"/>
          </p:nvSpPr>
          <p:spPr bwMode="auto">
            <a:xfrm>
              <a:off x="7697570" y="2593192"/>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8" name="Oval 630"/>
            <p:cNvSpPr>
              <a:spLocks noChangeAspect="1" noChangeArrowheads="1"/>
            </p:cNvSpPr>
            <p:nvPr userDrawn="1"/>
          </p:nvSpPr>
          <p:spPr bwMode="auto">
            <a:xfrm>
              <a:off x="7810653" y="2593192"/>
              <a:ext cx="85944"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69" name="Oval 631"/>
            <p:cNvSpPr>
              <a:spLocks noChangeAspect="1" noChangeArrowheads="1"/>
            </p:cNvSpPr>
            <p:nvPr userDrawn="1"/>
          </p:nvSpPr>
          <p:spPr bwMode="auto">
            <a:xfrm>
              <a:off x="140558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0" name="Oval 632"/>
            <p:cNvSpPr>
              <a:spLocks noChangeAspect="1" noChangeArrowheads="1"/>
            </p:cNvSpPr>
            <p:nvPr userDrawn="1"/>
          </p:nvSpPr>
          <p:spPr bwMode="auto">
            <a:xfrm>
              <a:off x="151867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1" name="Oval 633"/>
            <p:cNvSpPr>
              <a:spLocks noChangeAspect="1" noChangeArrowheads="1"/>
            </p:cNvSpPr>
            <p:nvPr userDrawn="1"/>
          </p:nvSpPr>
          <p:spPr bwMode="auto">
            <a:xfrm>
              <a:off x="1630247"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2" name="Oval 634"/>
            <p:cNvSpPr>
              <a:spLocks noChangeAspect="1" noChangeArrowheads="1"/>
            </p:cNvSpPr>
            <p:nvPr userDrawn="1"/>
          </p:nvSpPr>
          <p:spPr bwMode="auto">
            <a:xfrm>
              <a:off x="174333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3" name="Oval 635"/>
            <p:cNvSpPr>
              <a:spLocks noChangeAspect="1" noChangeArrowheads="1"/>
            </p:cNvSpPr>
            <p:nvPr userDrawn="1"/>
          </p:nvSpPr>
          <p:spPr bwMode="auto">
            <a:xfrm>
              <a:off x="185490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4" name="Oval 636"/>
            <p:cNvSpPr>
              <a:spLocks noChangeAspect="1" noChangeArrowheads="1"/>
            </p:cNvSpPr>
            <p:nvPr userDrawn="1"/>
          </p:nvSpPr>
          <p:spPr bwMode="auto">
            <a:xfrm>
              <a:off x="196799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5" name="Oval 637"/>
            <p:cNvSpPr>
              <a:spLocks noChangeAspect="1" noChangeArrowheads="1"/>
            </p:cNvSpPr>
            <p:nvPr userDrawn="1"/>
          </p:nvSpPr>
          <p:spPr bwMode="auto">
            <a:xfrm>
              <a:off x="207956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6" name="Oval 638"/>
            <p:cNvSpPr>
              <a:spLocks noChangeAspect="1" noChangeArrowheads="1"/>
            </p:cNvSpPr>
            <p:nvPr userDrawn="1"/>
          </p:nvSpPr>
          <p:spPr bwMode="auto">
            <a:xfrm>
              <a:off x="219265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7" name="Oval 639"/>
            <p:cNvSpPr>
              <a:spLocks noChangeAspect="1" noChangeArrowheads="1"/>
            </p:cNvSpPr>
            <p:nvPr userDrawn="1"/>
          </p:nvSpPr>
          <p:spPr bwMode="auto">
            <a:xfrm>
              <a:off x="2304226"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8" name="Oval 640"/>
            <p:cNvSpPr>
              <a:spLocks noChangeAspect="1" noChangeArrowheads="1"/>
            </p:cNvSpPr>
            <p:nvPr userDrawn="1"/>
          </p:nvSpPr>
          <p:spPr bwMode="auto">
            <a:xfrm>
              <a:off x="241731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79" name="Oval 641"/>
            <p:cNvSpPr>
              <a:spLocks noChangeAspect="1" noChangeArrowheads="1"/>
            </p:cNvSpPr>
            <p:nvPr userDrawn="1"/>
          </p:nvSpPr>
          <p:spPr bwMode="auto">
            <a:xfrm>
              <a:off x="2528886"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0" name="Oval 642"/>
            <p:cNvSpPr>
              <a:spLocks noChangeAspect="1" noChangeArrowheads="1"/>
            </p:cNvSpPr>
            <p:nvPr userDrawn="1"/>
          </p:nvSpPr>
          <p:spPr bwMode="auto">
            <a:xfrm>
              <a:off x="2641969"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1" name="Oval 643"/>
            <p:cNvSpPr>
              <a:spLocks noChangeAspect="1" noChangeArrowheads="1"/>
            </p:cNvSpPr>
            <p:nvPr userDrawn="1"/>
          </p:nvSpPr>
          <p:spPr bwMode="auto">
            <a:xfrm>
              <a:off x="275354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2" name="Oval 644"/>
            <p:cNvSpPr>
              <a:spLocks noChangeAspect="1" noChangeArrowheads="1"/>
            </p:cNvSpPr>
            <p:nvPr userDrawn="1"/>
          </p:nvSpPr>
          <p:spPr bwMode="auto">
            <a:xfrm>
              <a:off x="432767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3" name="Oval 645"/>
            <p:cNvSpPr>
              <a:spLocks noChangeAspect="1" noChangeArrowheads="1"/>
            </p:cNvSpPr>
            <p:nvPr userDrawn="1"/>
          </p:nvSpPr>
          <p:spPr bwMode="auto">
            <a:xfrm>
              <a:off x="443924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4" name="Oval 646"/>
            <p:cNvSpPr>
              <a:spLocks noChangeAspect="1" noChangeArrowheads="1"/>
            </p:cNvSpPr>
            <p:nvPr userDrawn="1"/>
          </p:nvSpPr>
          <p:spPr bwMode="auto">
            <a:xfrm>
              <a:off x="455233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5" name="Oval 647"/>
            <p:cNvSpPr>
              <a:spLocks noChangeAspect="1" noChangeArrowheads="1"/>
            </p:cNvSpPr>
            <p:nvPr userDrawn="1"/>
          </p:nvSpPr>
          <p:spPr bwMode="auto">
            <a:xfrm>
              <a:off x="466390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6" name="Oval 648"/>
            <p:cNvSpPr>
              <a:spLocks noChangeAspect="1" noChangeArrowheads="1"/>
            </p:cNvSpPr>
            <p:nvPr userDrawn="1"/>
          </p:nvSpPr>
          <p:spPr bwMode="auto">
            <a:xfrm>
              <a:off x="4776992"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7" name="Oval 649"/>
            <p:cNvSpPr>
              <a:spLocks noChangeAspect="1" noChangeArrowheads="1"/>
            </p:cNvSpPr>
            <p:nvPr userDrawn="1"/>
          </p:nvSpPr>
          <p:spPr bwMode="auto">
            <a:xfrm>
              <a:off x="4888568"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8" name="Oval 650"/>
            <p:cNvSpPr>
              <a:spLocks noChangeAspect="1" noChangeArrowheads="1"/>
            </p:cNvSpPr>
            <p:nvPr userDrawn="1"/>
          </p:nvSpPr>
          <p:spPr bwMode="auto">
            <a:xfrm>
              <a:off x="500165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89" name="Oval 651"/>
            <p:cNvSpPr>
              <a:spLocks noChangeAspect="1" noChangeArrowheads="1"/>
            </p:cNvSpPr>
            <p:nvPr userDrawn="1"/>
          </p:nvSpPr>
          <p:spPr bwMode="auto">
            <a:xfrm>
              <a:off x="522631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0" name="Oval 652"/>
            <p:cNvSpPr>
              <a:spLocks noChangeAspect="1" noChangeArrowheads="1"/>
            </p:cNvSpPr>
            <p:nvPr userDrawn="1"/>
          </p:nvSpPr>
          <p:spPr bwMode="auto">
            <a:xfrm>
              <a:off x="5337887"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1" name="Oval 653"/>
            <p:cNvSpPr>
              <a:spLocks noChangeAspect="1" noChangeArrowheads="1"/>
            </p:cNvSpPr>
            <p:nvPr userDrawn="1"/>
          </p:nvSpPr>
          <p:spPr bwMode="auto">
            <a:xfrm>
              <a:off x="5450972"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2" name="Oval 654"/>
            <p:cNvSpPr>
              <a:spLocks noChangeAspect="1" noChangeArrowheads="1"/>
            </p:cNvSpPr>
            <p:nvPr userDrawn="1"/>
          </p:nvSpPr>
          <p:spPr bwMode="auto">
            <a:xfrm>
              <a:off x="5562548"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3" name="Oval 655"/>
            <p:cNvSpPr>
              <a:spLocks noChangeAspect="1" noChangeArrowheads="1"/>
            </p:cNvSpPr>
            <p:nvPr userDrawn="1"/>
          </p:nvSpPr>
          <p:spPr bwMode="auto">
            <a:xfrm>
              <a:off x="567563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4" name="Oval 656"/>
            <p:cNvSpPr>
              <a:spLocks noChangeAspect="1" noChangeArrowheads="1"/>
            </p:cNvSpPr>
            <p:nvPr userDrawn="1"/>
          </p:nvSpPr>
          <p:spPr bwMode="auto">
            <a:xfrm>
              <a:off x="590029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5" name="Oval 657"/>
            <p:cNvSpPr>
              <a:spLocks noChangeAspect="1" noChangeArrowheads="1"/>
            </p:cNvSpPr>
            <p:nvPr userDrawn="1"/>
          </p:nvSpPr>
          <p:spPr bwMode="auto">
            <a:xfrm>
              <a:off x="6013375"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6" name="Oval 658"/>
            <p:cNvSpPr>
              <a:spLocks noChangeAspect="1" noChangeArrowheads="1"/>
            </p:cNvSpPr>
            <p:nvPr userDrawn="1"/>
          </p:nvSpPr>
          <p:spPr bwMode="auto">
            <a:xfrm>
              <a:off x="6124951"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7" name="Oval 659"/>
            <p:cNvSpPr>
              <a:spLocks noChangeAspect="1" noChangeArrowheads="1"/>
            </p:cNvSpPr>
            <p:nvPr userDrawn="1"/>
          </p:nvSpPr>
          <p:spPr bwMode="auto">
            <a:xfrm>
              <a:off x="623803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8" name="Oval 660"/>
            <p:cNvSpPr>
              <a:spLocks noChangeAspect="1" noChangeArrowheads="1"/>
            </p:cNvSpPr>
            <p:nvPr userDrawn="1"/>
          </p:nvSpPr>
          <p:spPr bwMode="auto">
            <a:xfrm>
              <a:off x="634961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699" name="Oval 661"/>
            <p:cNvSpPr>
              <a:spLocks noChangeAspect="1" noChangeArrowheads="1"/>
            </p:cNvSpPr>
            <p:nvPr userDrawn="1"/>
          </p:nvSpPr>
          <p:spPr bwMode="auto">
            <a:xfrm>
              <a:off x="646269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0" name="Oval 662"/>
            <p:cNvSpPr>
              <a:spLocks noChangeAspect="1" noChangeArrowheads="1"/>
            </p:cNvSpPr>
            <p:nvPr userDrawn="1"/>
          </p:nvSpPr>
          <p:spPr bwMode="auto">
            <a:xfrm>
              <a:off x="657427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1" name="Oval 663"/>
            <p:cNvSpPr>
              <a:spLocks noChangeAspect="1" noChangeArrowheads="1"/>
            </p:cNvSpPr>
            <p:nvPr userDrawn="1"/>
          </p:nvSpPr>
          <p:spPr bwMode="auto">
            <a:xfrm>
              <a:off x="6687355"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2" name="Oval 664"/>
            <p:cNvSpPr>
              <a:spLocks noChangeAspect="1" noChangeArrowheads="1"/>
            </p:cNvSpPr>
            <p:nvPr userDrawn="1"/>
          </p:nvSpPr>
          <p:spPr bwMode="auto">
            <a:xfrm>
              <a:off x="6798931"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3" name="Oval 665"/>
            <p:cNvSpPr>
              <a:spLocks noChangeAspect="1" noChangeArrowheads="1"/>
            </p:cNvSpPr>
            <p:nvPr userDrawn="1"/>
          </p:nvSpPr>
          <p:spPr bwMode="auto">
            <a:xfrm>
              <a:off x="691201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4" name="Oval 666"/>
            <p:cNvSpPr>
              <a:spLocks noChangeAspect="1" noChangeArrowheads="1"/>
            </p:cNvSpPr>
            <p:nvPr userDrawn="1"/>
          </p:nvSpPr>
          <p:spPr bwMode="auto">
            <a:xfrm>
              <a:off x="702359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5" name="Oval 667"/>
            <p:cNvSpPr>
              <a:spLocks noChangeAspect="1" noChangeArrowheads="1"/>
            </p:cNvSpPr>
            <p:nvPr userDrawn="1"/>
          </p:nvSpPr>
          <p:spPr bwMode="auto">
            <a:xfrm>
              <a:off x="7136674"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6" name="Oval 668"/>
            <p:cNvSpPr>
              <a:spLocks noChangeAspect="1" noChangeArrowheads="1"/>
            </p:cNvSpPr>
            <p:nvPr userDrawn="1"/>
          </p:nvSpPr>
          <p:spPr bwMode="auto">
            <a:xfrm>
              <a:off x="7248250"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7" name="Oval 669"/>
            <p:cNvSpPr>
              <a:spLocks noChangeAspect="1" noChangeArrowheads="1"/>
            </p:cNvSpPr>
            <p:nvPr userDrawn="1"/>
          </p:nvSpPr>
          <p:spPr bwMode="auto">
            <a:xfrm>
              <a:off x="7361334"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8" name="Oval 670"/>
            <p:cNvSpPr>
              <a:spLocks noChangeAspect="1" noChangeArrowheads="1"/>
            </p:cNvSpPr>
            <p:nvPr userDrawn="1"/>
          </p:nvSpPr>
          <p:spPr bwMode="auto">
            <a:xfrm>
              <a:off x="7472910" y="2697229"/>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09" name="Oval 671"/>
            <p:cNvSpPr>
              <a:spLocks noChangeAspect="1" noChangeArrowheads="1"/>
            </p:cNvSpPr>
            <p:nvPr userDrawn="1"/>
          </p:nvSpPr>
          <p:spPr bwMode="auto">
            <a:xfrm>
              <a:off x="140558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0" name="Oval 672"/>
            <p:cNvSpPr>
              <a:spLocks noChangeAspect="1" noChangeArrowheads="1"/>
            </p:cNvSpPr>
            <p:nvPr userDrawn="1"/>
          </p:nvSpPr>
          <p:spPr bwMode="auto">
            <a:xfrm>
              <a:off x="151867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1" name="Oval 673"/>
            <p:cNvSpPr>
              <a:spLocks noChangeAspect="1" noChangeArrowheads="1"/>
            </p:cNvSpPr>
            <p:nvPr userDrawn="1"/>
          </p:nvSpPr>
          <p:spPr bwMode="auto">
            <a:xfrm>
              <a:off x="1630247"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2" name="Oval 674"/>
            <p:cNvSpPr>
              <a:spLocks noChangeAspect="1" noChangeArrowheads="1"/>
            </p:cNvSpPr>
            <p:nvPr userDrawn="1"/>
          </p:nvSpPr>
          <p:spPr bwMode="auto">
            <a:xfrm>
              <a:off x="174333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3" name="Oval 675"/>
            <p:cNvSpPr>
              <a:spLocks noChangeAspect="1" noChangeArrowheads="1"/>
            </p:cNvSpPr>
            <p:nvPr userDrawn="1"/>
          </p:nvSpPr>
          <p:spPr bwMode="auto">
            <a:xfrm>
              <a:off x="185490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4" name="Oval 676"/>
            <p:cNvSpPr>
              <a:spLocks noChangeAspect="1" noChangeArrowheads="1"/>
            </p:cNvSpPr>
            <p:nvPr userDrawn="1"/>
          </p:nvSpPr>
          <p:spPr bwMode="auto">
            <a:xfrm>
              <a:off x="196799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5" name="Oval 677"/>
            <p:cNvSpPr>
              <a:spLocks noChangeAspect="1" noChangeArrowheads="1"/>
            </p:cNvSpPr>
            <p:nvPr userDrawn="1"/>
          </p:nvSpPr>
          <p:spPr bwMode="auto">
            <a:xfrm>
              <a:off x="207956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6" name="Oval 678"/>
            <p:cNvSpPr>
              <a:spLocks noChangeAspect="1" noChangeArrowheads="1"/>
            </p:cNvSpPr>
            <p:nvPr userDrawn="1"/>
          </p:nvSpPr>
          <p:spPr bwMode="auto">
            <a:xfrm>
              <a:off x="219265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7" name="Oval 679"/>
            <p:cNvSpPr>
              <a:spLocks noChangeAspect="1" noChangeArrowheads="1"/>
            </p:cNvSpPr>
            <p:nvPr userDrawn="1"/>
          </p:nvSpPr>
          <p:spPr bwMode="auto">
            <a:xfrm>
              <a:off x="2304226"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8" name="Oval 680"/>
            <p:cNvSpPr>
              <a:spLocks noChangeAspect="1" noChangeArrowheads="1"/>
            </p:cNvSpPr>
            <p:nvPr userDrawn="1"/>
          </p:nvSpPr>
          <p:spPr bwMode="auto">
            <a:xfrm>
              <a:off x="241731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19" name="Oval 681"/>
            <p:cNvSpPr>
              <a:spLocks noChangeAspect="1" noChangeArrowheads="1"/>
            </p:cNvSpPr>
            <p:nvPr userDrawn="1"/>
          </p:nvSpPr>
          <p:spPr bwMode="auto">
            <a:xfrm>
              <a:off x="2528886"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0" name="Oval 682"/>
            <p:cNvSpPr>
              <a:spLocks noChangeAspect="1" noChangeArrowheads="1"/>
            </p:cNvSpPr>
            <p:nvPr userDrawn="1"/>
          </p:nvSpPr>
          <p:spPr bwMode="auto">
            <a:xfrm>
              <a:off x="2641969"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1" name="Oval 683"/>
            <p:cNvSpPr>
              <a:spLocks noChangeAspect="1" noChangeArrowheads="1"/>
            </p:cNvSpPr>
            <p:nvPr userDrawn="1"/>
          </p:nvSpPr>
          <p:spPr bwMode="auto">
            <a:xfrm>
              <a:off x="4103013"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2" name="Oval 684"/>
            <p:cNvSpPr>
              <a:spLocks noChangeAspect="1" noChangeArrowheads="1"/>
            </p:cNvSpPr>
            <p:nvPr userDrawn="1"/>
          </p:nvSpPr>
          <p:spPr bwMode="auto">
            <a:xfrm>
              <a:off x="4214589"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3" name="Oval 685"/>
            <p:cNvSpPr>
              <a:spLocks noChangeAspect="1" noChangeArrowheads="1"/>
            </p:cNvSpPr>
            <p:nvPr userDrawn="1"/>
          </p:nvSpPr>
          <p:spPr bwMode="auto">
            <a:xfrm>
              <a:off x="432767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4" name="Oval 686"/>
            <p:cNvSpPr>
              <a:spLocks noChangeAspect="1" noChangeArrowheads="1"/>
            </p:cNvSpPr>
            <p:nvPr userDrawn="1"/>
          </p:nvSpPr>
          <p:spPr bwMode="auto">
            <a:xfrm>
              <a:off x="466390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5" name="Oval 687"/>
            <p:cNvSpPr>
              <a:spLocks noChangeAspect="1" noChangeArrowheads="1"/>
            </p:cNvSpPr>
            <p:nvPr userDrawn="1"/>
          </p:nvSpPr>
          <p:spPr bwMode="auto">
            <a:xfrm>
              <a:off x="4776992"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6" name="Oval 688"/>
            <p:cNvSpPr>
              <a:spLocks noChangeAspect="1" noChangeArrowheads="1"/>
            </p:cNvSpPr>
            <p:nvPr userDrawn="1"/>
          </p:nvSpPr>
          <p:spPr bwMode="auto">
            <a:xfrm>
              <a:off x="4888568"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7" name="Oval 689"/>
            <p:cNvSpPr>
              <a:spLocks noChangeAspect="1" noChangeArrowheads="1"/>
            </p:cNvSpPr>
            <p:nvPr userDrawn="1"/>
          </p:nvSpPr>
          <p:spPr bwMode="auto">
            <a:xfrm>
              <a:off x="500165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8" name="Oval 690"/>
            <p:cNvSpPr>
              <a:spLocks noChangeAspect="1" noChangeArrowheads="1"/>
            </p:cNvSpPr>
            <p:nvPr userDrawn="1"/>
          </p:nvSpPr>
          <p:spPr bwMode="auto">
            <a:xfrm>
              <a:off x="5113228"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29" name="Oval 691"/>
            <p:cNvSpPr>
              <a:spLocks noChangeAspect="1" noChangeArrowheads="1"/>
            </p:cNvSpPr>
            <p:nvPr userDrawn="1"/>
          </p:nvSpPr>
          <p:spPr bwMode="auto">
            <a:xfrm>
              <a:off x="522631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0" name="Oval 692"/>
            <p:cNvSpPr>
              <a:spLocks noChangeAspect="1" noChangeArrowheads="1"/>
            </p:cNvSpPr>
            <p:nvPr userDrawn="1"/>
          </p:nvSpPr>
          <p:spPr bwMode="auto">
            <a:xfrm>
              <a:off x="533788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1" name="Oval 693"/>
            <p:cNvSpPr>
              <a:spLocks noChangeAspect="1" noChangeArrowheads="1"/>
            </p:cNvSpPr>
            <p:nvPr userDrawn="1"/>
          </p:nvSpPr>
          <p:spPr bwMode="auto">
            <a:xfrm>
              <a:off x="5450972"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2" name="Oval 694"/>
            <p:cNvSpPr>
              <a:spLocks noChangeAspect="1" noChangeArrowheads="1"/>
            </p:cNvSpPr>
            <p:nvPr userDrawn="1"/>
          </p:nvSpPr>
          <p:spPr bwMode="auto">
            <a:xfrm>
              <a:off x="567563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3" name="Oval 695"/>
            <p:cNvSpPr>
              <a:spLocks noChangeAspect="1" noChangeArrowheads="1"/>
            </p:cNvSpPr>
            <p:nvPr userDrawn="1"/>
          </p:nvSpPr>
          <p:spPr bwMode="auto">
            <a:xfrm>
              <a:off x="5787207"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4" name="Oval 696"/>
            <p:cNvSpPr>
              <a:spLocks noChangeAspect="1" noChangeArrowheads="1"/>
            </p:cNvSpPr>
            <p:nvPr userDrawn="1"/>
          </p:nvSpPr>
          <p:spPr bwMode="auto">
            <a:xfrm>
              <a:off x="590029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5" name="Oval 697"/>
            <p:cNvSpPr>
              <a:spLocks noChangeAspect="1" noChangeArrowheads="1"/>
            </p:cNvSpPr>
            <p:nvPr userDrawn="1"/>
          </p:nvSpPr>
          <p:spPr bwMode="auto">
            <a:xfrm>
              <a:off x="6013375"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6" name="Oval 698"/>
            <p:cNvSpPr>
              <a:spLocks noChangeAspect="1" noChangeArrowheads="1"/>
            </p:cNvSpPr>
            <p:nvPr userDrawn="1"/>
          </p:nvSpPr>
          <p:spPr bwMode="auto">
            <a:xfrm>
              <a:off x="6124951"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7" name="Oval 699"/>
            <p:cNvSpPr>
              <a:spLocks noChangeAspect="1" noChangeArrowheads="1"/>
            </p:cNvSpPr>
            <p:nvPr userDrawn="1"/>
          </p:nvSpPr>
          <p:spPr bwMode="auto">
            <a:xfrm>
              <a:off x="623803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8" name="Oval 700"/>
            <p:cNvSpPr>
              <a:spLocks noChangeAspect="1" noChangeArrowheads="1"/>
            </p:cNvSpPr>
            <p:nvPr userDrawn="1"/>
          </p:nvSpPr>
          <p:spPr bwMode="auto">
            <a:xfrm>
              <a:off x="634961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39" name="Oval 701"/>
            <p:cNvSpPr>
              <a:spLocks noChangeAspect="1" noChangeArrowheads="1"/>
            </p:cNvSpPr>
            <p:nvPr userDrawn="1"/>
          </p:nvSpPr>
          <p:spPr bwMode="auto">
            <a:xfrm>
              <a:off x="646269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0" name="Oval 702"/>
            <p:cNvSpPr>
              <a:spLocks noChangeAspect="1" noChangeArrowheads="1"/>
            </p:cNvSpPr>
            <p:nvPr userDrawn="1"/>
          </p:nvSpPr>
          <p:spPr bwMode="auto">
            <a:xfrm>
              <a:off x="657427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1" name="Oval 703"/>
            <p:cNvSpPr>
              <a:spLocks noChangeAspect="1" noChangeArrowheads="1"/>
            </p:cNvSpPr>
            <p:nvPr userDrawn="1"/>
          </p:nvSpPr>
          <p:spPr bwMode="auto">
            <a:xfrm>
              <a:off x="6687355"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2" name="Oval 704"/>
            <p:cNvSpPr>
              <a:spLocks noChangeAspect="1" noChangeArrowheads="1"/>
            </p:cNvSpPr>
            <p:nvPr userDrawn="1"/>
          </p:nvSpPr>
          <p:spPr bwMode="auto">
            <a:xfrm>
              <a:off x="6798931"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3" name="Oval 705"/>
            <p:cNvSpPr>
              <a:spLocks noChangeAspect="1" noChangeArrowheads="1"/>
            </p:cNvSpPr>
            <p:nvPr userDrawn="1"/>
          </p:nvSpPr>
          <p:spPr bwMode="auto">
            <a:xfrm>
              <a:off x="691201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4" name="Oval 706"/>
            <p:cNvSpPr>
              <a:spLocks noChangeAspect="1" noChangeArrowheads="1"/>
            </p:cNvSpPr>
            <p:nvPr userDrawn="1"/>
          </p:nvSpPr>
          <p:spPr bwMode="auto">
            <a:xfrm>
              <a:off x="7023590"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5" name="Oval 707"/>
            <p:cNvSpPr>
              <a:spLocks noChangeAspect="1" noChangeArrowheads="1"/>
            </p:cNvSpPr>
            <p:nvPr userDrawn="1"/>
          </p:nvSpPr>
          <p:spPr bwMode="auto">
            <a:xfrm>
              <a:off x="713667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6" name="Oval 708"/>
            <p:cNvSpPr>
              <a:spLocks noChangeAspect="1" noChangeArrowheads="1"/>
            </p:cNvSpPr>
            <p:nvPr userDrawn="1"/>
          </p:nvSpPr>
          <p:spPr bwMode="auto">
            <a:xfrm>
              <a:off x="7248250"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7" name="Oval 709"/>
            <p:cNvSpPr>
              <a:spLocks noChangeAspect="1" noChangeArrowheads="1"/>
            </p:cNvSpPr>
            <p:nvPr userDrawn="1"/>
          </p:nvSpPr>
          <p:spPr bwMode="auto">
            <a:xfrm>
              <a:off x="7361334" y="279975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8" name="Oval 710"/>
            <p:cNvSpPr>
              <a:spLocks noChangeAspect="1" noChangeArrowheads="1"/>
            </p:cNvSpPr>
            <p:nvPr userDrawn="1"/>
          </p:nvSpPr>
          <p:spPr bwMode="auto">
            <a:xfrm>
              <a:off x="7585994" y="279975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49" name="Oval 711"/>
            <p:cNvSpPr>
              <a:spLocks noChangeAspect="1" noChangeArrowheads="1"/>
            </p:cNvSpPr>
            <p:nvPr userDrawn="1"/>
          </p:nvSpPr>
          <p:spPr bwMode="auto">
            <a:xfrm>
              <a:off x="140558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0" name="Oval 712"/>
            <p:cNvSpPr>
              <a:spLocks noChangeAspect="1" noChangeArrowheads="1"/>
            </p:cNvSpPr>
            <p:nvPr userDrawn="1"/>
          </p:nvSpPr>
          <p:spPr bwMode="auto">
            <a:xfrm>
              <a:off x="151867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1" name="Oval 713"/>
            <p:cNvSpPr>
              <a:spLocks noChangeAspect="1" noChangeArrowheads="1"/>
            </p:cNvSpPr>
            <p:nvPr userDrawn="1"/>
          </p:nvSpPr>
          <p:spPr bwMode="auto">
            <a:xfrm>
              <a:off x="1630247"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2" name="Oval 714"/>
            <p:cNvSpPr>
              <a:spLocks noChangeAspect="1" noChangeArrowheads="1"/>
            </p:cNvSpPr>
            <p:nvPr userDrawn="1"/>
          </p:nvSpPr>
          <p:spPr bwMode="auto">
            <a:xfrm>
              <a:off x="174333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3" name="Oval 715"/>
            <p:cNvSpPr>
              <a:spLocks noChangeAspect="1" noChangeArrowheads="1"/>
            </p:cNvSpPr>
            <p:nvPr userDrawn="1"/>
          </p:nvSpPr>
          <p:spPr bwMode="auto">
            <a:xfrm>
              <a:off x="185490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4" name="Oval 716"/>
            <p:cNvSpPr>
              <a:spLocks noChangeAspect="1" noChangeArrowheads="1"/>
            </p:cNvSpPr>
            <p:nvPr userDrawn="1"/>
          </p:nvSpPr>
          <p:spPr bwMode="auto">
            <a:xfrm>
              <a:off x="196799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5" name="Oval 717"/>
            <p:cNvSpPr>
              <a:spLocks noChangeAspect="1" noChangeArrowheads="1"/>
            </p:cNvSpPr>
            <p:nvPr userDrawn="1"/>
          </p:nvSpPr>
          <p:spPr bwMode="auto">
            <a:xfrm>
              <a:off x="207956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6" name="Oval 718"/>
            <p:cNvSpPr>
              <a:spLocks noChangeAspect="1" noChangeArrowheads="1"/>
            </p:cNvSpPr>
            <p:nvPr userDrawn="1"/>
          </p:nvSpPr>
          <p:spPr bwMode="auto">
            <a:xfrm>
              <a:off x="219265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7" name="Oval 719"/>
            <p:cNvSpPr>
              <a:spLocks noChangeAspect="1" noChangeArrowheads="1"/>
            </p:cNvSpPr>
            <p:nvPr userDrawn="1"/>
          </p:nvSpPr>
          <p:spPr bwMode="auto">
            <a:xfrm>
              <a:off x="2304226"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8" name="Oval 720"/>
            <p:cNvSpPr>
              <a:spLocks noChangeAspect="1" noChangeArrowheads="1"/>
            </p:cNvSpPr>
            <p:nvPr userDrawn="1"/>
          </p:nvSpPr>
          <p:spPr bwMode="auto">
            <a:xfrm>
              <a:off x="2417310"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59" name="Oval 721"/>
            <p:cNvSpPr>
              <a:spLocks noChangeAspect="1" noChangeArrowheads="1"/>
            </p:cNvSpPr>
            <p:nvPr userDrawn="1"/>
          </p:nvSpPr>
          <p:spPr bwMode="auto">
            <a:xfrm>
              <a:off x="2528886"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0" name="Oval 722"/>
            <p:cNvSpPr>
              <a:spLocks noChangeAspect="1" noChangeArrowheads="1"/>
            </p:cNvSpPr>
            <p:nvPr userDrawn="1"/>
          </p:nvSpPr>
          <p:spPr bwMode="auto">
            <a:xfrm>
              <a:off x="4103013"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1" name="Oval 723"/>
            <p:cNvSpPr>
              <a:spLocks noChangeAspect="1" noChangeArrowheads="1"/>
            </p:cNvSpPr>
            <p:nvPr userDrawn="1"/>
          </p:nvSpPr>
          <p:spPr bwMode="auto">
            <a:xfrm>
              <a:off x="4214589"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2" name="Oval 724"/>
            <p:cNvSpPr>
              <a:spLocks noChangeAspect="1" noChangeArrowheads="1"/>
            </p:cNvSpPr>
            <p:nvPr userDrawn="1"/>
          </p:nvSpPr>
          <p:spPr bwMode="auto">
            <a:xfrm>
              <a:off x="4663908"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3" name="Oval 725"/>
            <p:cNvSpPr>
              <a:spLocks noChangeAspect="1" noChangeArrowheads="1"/>
            </p:cNvSpPr>
            <p:nvPr userDrawn="1"/>
          </p:nvSpPr>
          <p:spPr bwMode="auto">
            <a:xfrm>
              <a:off x="4888568"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4" name="Oval 726"/>
            <p:cNvSpPr>
              <a:spLocks noChangeAspect="1" noChangeArrowheads="1"/>
            </p:cNvSpPr>
            <p:nvPr userDrawn="1"/>
          </p:nvSpPr>
          <p:spPr bwMode="auto">
            <a:xfrm>
              <a:off x="500165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5" name="Oval 727"/>
            <p:cNvSpPr>
              <a:spLocks noChangeAspect="1" noChangeArrowheads="1"/>
            </p:cNvSpPr>
            <p:nvPr userDrawn="1"/>
          </p:nvSpPr>
          <p:spPr bwMode="auto">
            <a:xfrm>
              <a:off x="5113228" y="2903796"/>
              <a:ext cx="85943"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6" name="Oval 728"/>
            <p:cNvSpPr>
              <a:spLocks noChangeAspect="1" noChangeArrowheads="1"/>
            </p:cNvSpPr>
            <p:nvPr userDrawn="1"/>
          </p:nvSpPr>
          <p:spPr bwMode="auto">
            <a:xfrm>
              <a:off x="522631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7" name="Oval 729"/>
            <p:cNvSpPr>
              <a:spLocks noChangeAspect="1" noChangeArrowheads="1"/>
            </p:cNvSpPr>
            <p:nvPr userDrawn="1"/>
          </p:nvSpPr>
          <p:spPr bwMode="auto">
            <a:xfrm>
              <a:off x="533788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8" name="Oval 730"/>
            <p:cNvSpPr>
              <a:spLocks noChangeAspect="1" noChangeArrowheads="1"/>
            </p:cNvSpPr>
            <p:nvPr userDrawn="1"/>
          </p:nvSpPr>
          <p:spPr bwMode="auto">
            <a:xfrm>
              <a:off x="5450972"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69" name="Oval 731"/>
            <p:cNvSpPr>
              <a:spLocks noChangeAspect="1" noChangeArrowheads="1"/>
            </p:cNvSpPr>
            <p:nvPr userDrawn="1"/>
          </p:nvSpPr>
          <p:spPr bwMode="auto">
            <a:xfrm>
              <a:off x="567563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0" name="Oval 732"/>
            <p:cNvSpPr>
              <a:spLocks noChangeAspect="1" noChangeArrowheads="1"/>
            </p:cNvSpPr>
            <p:nvPr userDrawn="1"/>
          </p:nvSpPr>
          <p:spPr bwMode="auto">
            <a:xfrm>
              <a:off x="5787207"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1" name="Oval 733"/>
            <p:cNvSpPr>
              <a:spLocks noChangeAspect="1" noChangeArrowheads="1"/>
            </p:cNvSpPr>
            <p:nvPr userDrawn="1"/>
          </p:nvSpPr>
          <p:spPr bwMode="auto">
            <a:xfrm>
              <a:off x="590029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2" name="Oval 734"/>
            <p:cNvSpPr>
              <a:spLocks noChangeAspect="1" noChangeArrowheads="1"/>
            </p:cNvSpPr>
            <p:nvPr userDrawn="1"/>
          </p:nvSpPr>
          <p:spPr bwMode="auto">
            <a:xfrm>
              <a:off x="6013375"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3" name="Oval 735"/>
            <p:cNvSpPr>
              <a:spLocks noChangeAspect="1" noChangeArrowheads="1"/>
            </p:cNvSpPr>
            <p:nvPr userDrawn="1"/>
          </p:nvSpPr>
          <p:spPr bwMode="auto">
            <a:xfrm>
              <a:off x="6124951"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4" name="Oval 736"/>
            <p:cNvSpPr>
              <a:spLocks noChangeAspect="1" noChangeArrowheads="1"/>
            </p:cNvSpPr>
            <p:nvPr userDrawn="1"/>
          </p:nvSpPr>
          <p:spPr bwMode="auto">
            <a:xfrm>
              <a:off x="623803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5" name="Oval 737"/>
            <p:cNvSpPr>
              <a:spLocks noChangeAspect="1" noChangeArrowheads="1"/>
            </p:cNvSpPr>
            <p:nvPr userDrawn="1"/>
          </p:nvSpPr>
          <p:spPr bwMode="auto">
            <a:xfrm>
              <a:off x="634961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6" name="Oval 738"/>
            <p:cNvSpPr>
              <a:spLocks noChangeAspect="1" noChangeArrowheads="1"/>
            </p:cNvSpPr>
            <p:nvPr userDrawn="1"/>
          </p:nvSpPr>
          <p:spPr bwMode="auto">
            <a:xfrm>
              <a:off x="646269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7" name="Oval 739"/>
            <p:cNvSpPr>
              <a:spLocks noChangeAspect="1" noChangeArrowheads="1"/>
            </p:cNvSpPr>
            <p:nvPr userDrawn="1"/>
          </p:nvSpPr>
          <p:spPr bwMode="auto">
            <a:xfrm>
              <a:off x="657427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8" name="Oval 740"/>
            <p:cNvSpPr>
              <a:spLocks noChangeAspect="1" noChangeArrowheads="1"/>
            </p:cNvSpPr>
            <p:nvPr userDrawn="1"/>
          </p:nvSpPr>
          <p:spPr bwMode="auto">
            <a:xfrm>
              <a:off x="6687355"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79" name="Oval 741"/>
            <p:cNvSpPr>
              <a:spLocks noChangeAspect="1" noChangeArrowheads="1"/>
            </p:cNvSpPr>
            <p:nvPr userDrawn="1"/>
          </p:nvSpPr>
          <p:spPr bwMode="auto">
            <a:xfrm>
              <a:off x="6798931"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0" name="Oval 742"/>
            <p:cNvSpPr>
              <a:spLocks noChangeAspect="1" noChangeArrowheads="1"/>
            </p:cNvSpPr>
            <p:nvPr userDrawn="1"/>
          </p:nvSpPr>
          <p:spPr bwMode="auto">
            <a:xfrm>
              <a:off x="691201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1" name="Oval 743"/>
            <p:cNvSpPr>
              <a:spLocks noChangeAspect="1" noChangeArrowheads="1"/>
            </p:cNvSpPr>
            <p:nvPr userDrawn="1"/>
          </p:nvSpPr>
          <p:spPr bwMode="auto">
            <a:xfrm>
              <a:off x="7023590"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2" name="Oval 744"/>
            <p:cNvSpPr>
              <a:spLocks noChangeAspect="1" noChangeArrowheads="1"/>
            </p:cNvSpPr>
            <p:nvPr userDrawn="1"/>
          </p:nvSpPr>
          <p:spPr bwMode="auto">
            <a:xfrm>
              <a:off x="7136674" y="2903796"/>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3" name="Oval 745"/>
            <p:cNvSpPr>
              <a:spLocks noChangeAspect="1" noChangeArrowheads="1"/>
            </p:cNvSpPr>
            <p:nvPr userDrawn="1"/>
          </p:nvSpPr>
          <p:spPr bwMode="auto">
            <a:xfrm>
              <a:off x="7361334" y="2903796"/>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4" name="Oval 746"/>
            <p:cNvSpPr>
              <a:spLocks noChangeAspect="1" noChangeArrowheads="1"/>
            </p:cNvSpPr>
            <p:nvPr userDrawn="1"/>
          </p:nvSpPr>
          <p:spPr bwMode="auto">
            <a:xfrm>
              <a:off x="7585994" y="2903796"/>
              <a:ext cx="85943"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5" name="Oval 747"/>
            <p:cNvSpPr>
              <a:spLocks noChangeAspect="1" noChangeArrowheads="1"/>
            </p:cNvSpPr>
            <p:nvPr userDrawn="1"/>
          </p:nvSpPr>
          <p:spPr bwMode="auto">
            <a:xfrm>
              <a:off x="151867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6" name="Oval 748"/>
            <p:cNvSpPr>
              <a:spLocks noChangeAspect="1" noChangeArrowheads="1"/>
            </p:cNvSpPr>
            <p:nvPr userDrawn="1"/>
          </p:nvSpPr>
          <p:spPr bwMode="auto">
            <a:xfrm>
              <a:off x="1630247"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7" name="Oval 749"/>
            <p:cNvSpPr>
              <a:spLocks noChangeAspect="1" noChangeArrowheads="1"/>
            </p:cNvSpPr>
            <p:nvPr userDrawn="1"/>
          </p:nvSpPr>
          <p:spPr bwMode="auto">
            <a:xfrm>
              <a:off x="174333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8" name="Oval 750"/>
            <p:cNvSpPr>
              <a:spLocks noChangeAspect="1" noChangeArrowheads="1"/>
            </p:cNvSpPr>
            <p:nvPr userDrawn="1"/>
          </p:nvSpPr>
          <p:spPr bwMode="auto">
            <a:xfrm>
              <a:off x="185490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89" name="Oval 751"/>
            <p:cNvSpPr>
              <a:spLocks noChangeAspect="1" noChangeArrowheads="1"/>
            </p:cNvSpPr>
            <p:nvPr userDrawn="1"/>
          </p:nvSpPr>
          <p:spPr bwMode="auto">
            <a:xfrm>
              <a:off x="196799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0" name="Oval 752"/>
            <p:cNvSpPr>
              <a:spLocks noChangeAspect="1" noChangeArrowheads="1"/>
            </p:cNvSpPr>
            <p:nvPr userDrawn="1"/>
          </p:nvSpPr>
          <p:spPr bwMode="auto">
            <a:xfrm>
              <a:off x="2079566"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1" name="Oval 753"/>
            <p:cNvSpPr>
              <a:spLocks noChangeAspect="1" noChangeArrowheads="1"/>
            </p:cNvSpPr>
            <p:nvPr userDrawn="1"/>
          </p:nvSpPr>
          <p:spPr bwMode="auto">
            <a:xfrm>
              <a:off x="219265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2" name="Oval 754"/>
            <p:cNvSpPr>
              <a:spLocks noChangeAspect="1" noChangeArrowheads="1"/>
            </p:cNvSpPr>
            <p:nvPr userDrawn="1"/>
          </p:nvSpPr>
          <p:spPr bwMode="auto">
            <a:xfrm>
              <a:off x="2304226"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3" name="Oval 755"/>
            <p:cNvSpPr>
              <a:spLocks noChangeAspect="1" noChangeArrowheads="1"/>
            </p:cNvSpPr>
            <p:nvPr userDrawn="1"/>
          </p:nvSpPr>
          <p:spPr bwMode="auto">
            <a:xfrm>
              <a:off x="2417310"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4" name="Oval 756"/>
            <p:cNvSpPr>
              <a:spLocks noChangeAspect="1" noChangeArrowheads="1"/>
            </p:cNvSpPr>
            <p:nvPr userDrawn="1"/>
          </p:nvSpPr>
          <p:spPr bwMode="auto">
            <a:xfrm>
              <a:off x="4214589"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5" name="Oval 757"/>
            <p:cNvSpPr>
              <a:spLocks noChangeAspect="1" noChangeArrowheads="1"/>
            </p:cNvSpPr>
            <p:nvPr userDrawn="1"/>
          </p:nvSpPr>
          <p:spPr bwMode="auto">
            <a:xfrm>
              <a:off x="4327672"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6" name="Oval 758"/>
            <p:cNvSpPr>
              <a:spLocks noChangeAspect="1" noChangeArrowheads="1"/>
            </p:cNvSpPr>
            <p:nvPr userDrawn="1"/>
          </p:nvSpPr>
          <p:spPr bwMode="auto">
            <a:xfrm>
              <a:off x="4439248"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7" name="Oval 759"/>
            <p:cNvSpPr>
              <a:spLocks noChangeAspect="1" noChangeArrowheads="1"/>
            </p:cNvSpPr>
            <p:nvPr userDrawn="1"/>
          </p:nvSpPr>
          <p:spPr bwMode="auto">
            <a:xfrm>
              <a:off x="455233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8" name="Oval 760"/>
            <p:cNvSpPr>
              <a:spLocks noChangeAspect="1" noChangeArrowheads="1"/>
            </p:cNvSpPr>
            <p:nvPr userDrawn="1"/>
          </p:nvSpPr>
          <p:spPr bwMode="auto">
            <a:xfrm>
              <a:off x="522631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799" name="Oval 761"/>
            <p:cNvSpPr>
              <a:spLocks noChangeAspect="1" noChangeArrowheads="1"/>
            </p:cNvSpPr>
            <p:nvPr userDrawn="1"/>
          </p:nvSpPr>
          <p:spPr bwMode="auto">
            <a:xfrm>
              <a:off x="533788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0" name="Oval 762"/>
            <p:cNvSpPr>
              <a:spLocks noChangeAspect="1" noChangeArrowheads="1"/>
            </p:cNvSpPr>
            <p:nvPr userDrawn="1"/>
          </p:nvSpPr>
          <p:spPr bwMode="auto">
            <a:xfrm>
              <a:off x="5450972"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1" name="Oval 763"/>
            <p:cNvSpPr>
              <a:spLocks noChangeAspect="1" noChangeArrowheads="1"/>
            </p:cNvSpPr>
            <p:nvPr userDrawn="1"/>
          </p:nvSpPr>
          <p:spPr bwMode="auto">
            <a:xfrm>
              <a:off x="5562548"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2" name="Oval 764"/>
            <p:cNvSpPr>
              <a:spLocks noChangeAspect="1" noChangeArrowheads="1"/>
            </p:cNvSpPr>
            <p:nvPr userDrawn="1"/>
          </p:nvSpPr>
          <p:spPr bwMode="auto">
            <a:xfrm>
              <a:off x="567563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3" name="Oval 765"/>
            <p:cNvSpPr>
              <a:spLocks noChangeAspect="1" noChangeArrowheads="1"/>
            </p:cNvSpPr>
            <p:nvPr userDrawn="1"/>
          </p:nvSpPr>
          <p:spPr bwMode="auto">
            <a:xfrm>
              <a:off x="5787207"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4" name="Oval 766"/>
            <p:cNvSpPr>
              <a:spLocks noChangeAspect="1" noChangeArrowheads="1"/>
            </p:cNvSpPr>
            <p:nvPr userDrawn="1"/>
          </p:nvSpPr>
          <p:spPr bwMode="auto">
            <a:xfrm>
              <a:off x="590029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5" name="Oval 767"/>
            <p:cNvSpPr>
              <a:spLocks noChangeAspect="1" noChangeArrowheads="1"/>
            </p:cNvSpPr>
            <p:nvPr userDrawn="1"/>
          </p:nvSpPr>
          <p:spPr bwMode="auto">
            <a:xfrm>
              <a:off x="6013375"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6" name="Oval 768"/>
            <p:cNvSpPr>
              <a:spLocks noChangeAspect="1" noChangeArrowheads="1"/>
            </p:cNvSpPr>
            <p:nvPr userDrawn="1"/>
          </p:nvSpPr>
          <p:spPr bwMode="auto">
            <a:xfrm>
              <a:off x="6124951"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7" name="Oval 769"/>
            <p:cNvSpPr>
              <a:spLocks noChangeAspect="1" noChangeArrowheads="1"/>
            </p:cNvSpPr>
            <p:nvPr userDrawn="1"/>
          </p:nvSpPr>
          <p:spPr bwMode="auto">
            <a:xfrm>
              <a:off x="623803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8" name="Oval 770"/>
            <p:cNvSpPr>
              <a:spLocks noChangeAspect="1" noChangeArrowheads="1"/>
            </p:cNvSpPr>
            <p:nvPr userDrawn="1"/>
          </p:nvSpPr>
          <p:spPr bwMode="auto">
            <a:xfrm>
              <a:off x="634961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09" name="Oval 771"/>
            <p:cNvSpPr>
              <a:spLocks noChangeAspect="1" noChangeArrowheads="1"/>
            </p:cNvSpPr>
            <p:nvPr userDrawn="1"/>
          </p:nvSpPr>
          <p:spPr bwMode="auto">
            <a:xfrm>
              <a:off x="646269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0" name="Oval 772"/>
            <p:cNvSpPr>
              <a:spLocks noChangeAspect="1" noChangeArrowheads="1"/>
            </p:cNvSpPr>
            <p:nvPr userDrawn="1"/>
          </p:nvSpPr>
          <p:spPr bwMode="auto">
            <a:xfrm>
              <a:off x="657427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1" name="Oval 773"/>
            <p:cNvSpPr>
              <a:spLocks noChangeAspect="1" noChangeArrowheads="1"/>
            </p:cNvSpPr>
            <p:nvPr userDrawn="1"/>
          </p:nvSpPr>
          <p:spPr bwMode="auto">
            <a:xfrm>
              <a:off x="6687355"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2" name="Oval 774"/>
            <p:cNvSpPr>
              <a:spLocks noChangeAspect="1" noChangeArrowheads="1"/>
            </p:cNvSpPr>
            <p:nvPr userDrawn="1"/>
          </p:nvSpPr>
          <p:spPr bwMode="auto">
            <a:xfrm>
              <a:off x="6798931"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3" name="Oval 775"/>
            <p:cNvSpPr>
              <a:spLocks noChangeAspect="1" noChangeArrowheads="1"/>
            </p:cNvSpPr>
            <p:nvPr userDrawn="1"/>
          </p:nvSpPr>
          <p:spPr bwMode="auto">
            <a:xfrm>
              <a:off x="6912014"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4" name="Oval 776"/>
            <p:cNvSpPr>
              <a:spLocks noChangeAspect="1" noChangeArrowheads="1"/>
            </p:cNvSpPr>
            <p:nvPr userDrawn="1"/>
          </p:nvSpPr>
          <p:spPr bwMode="auto">
            <a:xfrm>
              <a:off x="702359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5" name="Oval 777"/>
            <p:cNvSpPr>
              <a:spLocks noChangeAspect="1" noChangeArrowheads="1"/>
            </p:cNvSpPr>
            <p:nvPr userDrawn="1"/>
          </p:nvSpPr>
          <p:spPr bwMode="auto">
            <a:xfrm>
              <a:off x="713667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6" name="Oval 778"/>
            <p:cNvSpPr>
              <a:spLocks noChangeAspect="1" noChangeArrowheads="1"/>
            </p:cNvSpPr>
            <p:nvPr userDrawn="1"/>
          </p:nvSpPr>
          <p:spPr bwMode="auto">
            <a:xfrm>
              <a:off x="7472910" y="300783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7" name="Oval 779"/>
            <p:cNvSpPr>
              <a:spLocks noChangeAspect="1" noChangeArrowheads="1"/>
            </p:cNvSpPr>
            <p:nvPr userDrawn="1"/>
          </p:nvSpPr>
          <p:spPr bwMode="auto">
            <a:xfrm>
              <a:off x="7585994" y="300783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8" name="Oval 780"/>
            <p:cNvSpPr>
              <a:spLocks noChangeAspect="1" noChangeArrowheads="1"/>
            </p:cNvSpPr>
            <p:nvPr userDrawn="1"/>
          </p:nvSpPr>
          <p:spPr bwMode="auto">
            <a:xfrm>
              <a:off x="1630247"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19" name="Oval 781"/>
            <p:cNvSpPr>
              <a:spLocks noChangeAspect="1" noChangeArrowheads="1"/>
            </p:cNvSpPr>
            <p:nvPr userDrawn="1"/>
          </p:nvSpPr>
          <p:spPr bwMode="auto">
            <a:xfrm>
              <a:off x="174333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0" name="Oval 782"/>
            <p:cNvSpPr>
              <a:spLocks noChangeAspect="1" noChangeArrowheads="1"/>
            </p:cNvSpPr>
            <p:nvPr userDrawn="1"/>
          </p:nvSpPr>
          <p:spPr bwMode="auto">
            <a:xfrm>
              <a:off x="185490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1" name="Oval 783"/>
            <p:cNvSpPr>
              <a:spLocks noChangeAspect="1" noChangeArrowheads="1"/>
            </p:cNvSpPr>
            <p:nvPr userDrawn="1"/>
          </p:nvSpPr>
          <p:spPr bwMode="auto">
            <a:xfrm>
              <a:off x="196799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2" name="Oval 784"/>
            <p:cNvSpPr>
              <a:spLocks noChangeAspect="1" noChangeArrowheads="1"/>
            </p:cNvSpPr>
            <p:nvPr userDrawn="1"/>
          </p:nvSpPr>
          <p:spPr bwMode="auto">
            <a:xfrm>
              <a:off x="2079566"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3" name="Oval 785"/>
            <p:cNvSpPr>
              <a:spLocks noChangeAspect="1" noChangeArrowheads="1"/>
            </p:cNvSpPr>
            <p:nvPr userDrawn="1"/>
          </p:nvSpPr>
          <p:spPr bwMode="auto">
            <a:xfrm>
              <a:off x="219265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4" name="Oval 786"/>
            <p:cNvSpPr>
              <a:spLocks noChangeAspect="1" noChangeArrowheads="1"/>
            </p:cNvSpPr>
            <p:nvPr userDrawn="1"/>
          </p:nvSpPr>
          <p:spPr bwMode="auto">
            <a:xfrm>
              <a:off x="2304226"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5" name="Oval 787"/>
            <p:cNvSpPr>
              <a:spLocks noChangeAspect="1" noChangeArrowheads="1"/>
            </p:cNvSpPr>
            <p:nvPr userDrawn="1"/>
          </p:nvSpPr>
          <p:spPr bwMode="auto">
            <a:xfrm>
              <a:off x="2417310"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6" name="Oval 788"/>
            <p:cNvSpPr>
              <a:spLocks noChangeAspect="1" noChangeArrowheads="1"/>
            </p:cNvSpPr>
            <p:nvPr userDrawn="1"/>
          </p:nvSpPr>
          <p:spPr bwMode="auto">
            <a:xfrm>
              <a:off x="4103013"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7" name="Oval 789"/>
            <p:cNvSpPr>
              <a:spLocks noChangeAspect="1" noChangeArrowheads="1"/>
            </p:cNvSpPr>
            <p:nvPr userDrawn="1"/>
          </p:nvSpPr>
          <p:spPr bwMode="auto">
            <a:xfrm>
              <a:off x="4214589"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8" name="Oval 790"/>
            <p:cNvSpPr>
              <a:spLocks noChangeAspect="1" noChangeArrowheads="1"/>
            </p:cNvSpPr>
            <p:nvPr userDrawn="1"/>
          </p:nvSpPr>
          <p:spPr bwMode="auto">
            <a:xfrm>
              <a:off x="432767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29" name="Oval 791"/>
            <p:cNvSpPr>
              <a:spLocks noChangeAspect="1" noChangeArrowheads="1"/>
            </p:cNvSpPr>
            <p:nvPr userDrawn="1"/>
          </p:nvSpPr>
          <p:spPr bwMode="auto">
            <a:xfrm>
              <a:off x="443924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0" name="Oval 792"/>
            <p:cNvSpPr>
              <a:spLocks noChangeAspect="1" noChangeArrowheads="1"/>
            </p:cNvSpPr>
            <p:nvPr userDrawn="1"/>
          </p:nvSpPr>
          <p:spPr bwMode="auto">
            <a:xfrm>
              <a:off x="455233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1" name="Oval 793"/>
            <p:cNvSpPr>
              <a:spLocks noChangeAspect="1" noChangeArrowheads="1"/>
            </p:cNvSpPr>
            <p:nvPr userDrawn="1"/>
          </p:nvSpPr>
          <p:spPr bwMode="auto">
            <a:xfrm>
              <a:off x="466390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2" name="Oval 794"/>
            <p:cNvSpPr>
              <a:spLocks noChangeAspect="1" noChangeArrowheads="1"/>
            </p:cNvSpPr>
            <p:nvPr userDrawn="1"/>
          </p:nvSpPr>
          <p:spPr bwMode="auto">
            <a:xfrm>
              <a:off x="4776992"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3" name="Oval 795"/>
            <p:cNvSpPr>
              <a:spLocks noChangeAspect="1" noChangeArrowheads="1"/>
            </p:cNvSpPr>
            <p:nvPr userDrawn="1"/>
          </p:nvSpPr>
          <p:spPr bwMode="auto">
            <a:xfrm>
              <a:off x="4888568"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4" name="Oval 796"/>
            <p:cNvSpPr>
              <a:spLocks noChangeAspect="1" noChangeArrowheads="1"/>
            </p:cNvSpPr>
            <p:nvPr userDrawn="1"/>
          </p:nvSpPr>
          <p:spPr bwMode="auto">
            <a:xfrm>
              <a:off x="500165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5" name="Oval 797"/>
            <p:cNvSpPr>
              <a:spLocks noChangeAspect="1" noChangeArrowheads="1"/>
            </p:cNvSpPr>
            <p:nvPr userDrawn="1"/>
          </p:nvSpPr>
          <p:spPr bwMode="auto">
            <a:xfrm>
              <a:off x="522631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6" name="Oval 798"/>
            <p:cNvSpPr>
              <a:spLocks noChangeAspect="1" noChangeArrowheads="1"/>
            </p:cNvSpPr>
            <p:nvPr userDrawn="1"/>
          </p:nvSpPr>
          <p:spPr bwMode="auto">
            <a:xfrm>
              <a:off x="533788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7" name="Oval 799"/>
            <p:cNvSpPr>
              <a:spLocks noChangeAspect="1" noChangeArrowheads="1"/>
            </p:cNvSpPr>
            <p:nvPr userDrawn="1"/>
          </p:nvSpPr>
          <p:spPr bwMode="auto">
            <a:xfrm>
              <a:off x="5450972"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8" name="Oval 800"/>
            <p:cNvSpPr>
              <a:spLocks noChangeAspect="1" noChangeArrowheads="1"/>
            </p:cNvSpPr>
            <p:nvPr userDrawn="1"/>
          </p:nvSpPr>
          <p:spPr bwMode="auto">
            <a:xfrm>
              <a:off x="5562548"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39" name="Oval 801"/>
            <p:cNvSpPr>
              <a:spLocks noChangeAspect="1" noChangeArrowheads="1"/>
            </p:cNvSpPr>
            <p:nvPr userDrawn="1"/>
          </p:nvSpPr>
          <p:spPr bwMode="auto">
            <a:xfrm>
              <a:off x="567563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0" name="Oval 802"/>
            <p:cNvSpPr>
              <a:spLocks noChangeAspect="1" noChangeArrowheads="1"/>
            </p:cNvSpPr>
            <p:nvPr userDrawn="1"/>
          </p:nvSpPr>
          <p:spPr bwMode="auto">
            <a:xfrm>
              <a:off x="5787207"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1" name="Oval 803"/>
            <p:cNvSpPr>
              <a:spLocks noChangeAspect="1" noChangeArrowheads="1"/>
            </p:cNvSpPr>
            <p:nvPr userDrawn="1"/>
          </p:nvSpPr>
          <p:spPr bwMode="auto">
            <a:xfrm>
              <a:off x="590029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2" name="Oval 804"/>
            <p:cNvSpPr>
              <a:spLocks noChangeAspect="1" noChangeArrowheads="1"/>
            </p:cNvSpPr>
            <p:nvPr userDrawn="1"/>
          </p:nvSpPr>
          <p:spPr bwMode="auto">
            <a:xfrm>
              <a:off x="6013375"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3" name="Oval 805"/>
            <p:cNvSpPr>
              <a:spLocks noChangeAspect="1" noChangeArrowheads="1"/>
            </p:cNvSpPr>
            <p:nvPr userDrawn="1"/>
          </p:nvSpPr>
          <p:spPr bwMode="auto">
            <a:xfrm>
              <a:off x="6124951"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4" name="Oval 806"/>
            <p:cNvSpPr>
              <a:spLocks noChangeAspect="1" noChangeArrowheads="1"/>
            </p:cNvSpPr>
            <p:nvPr userDrawn="1"/>
          </p:nvSpPr>
          <p:spPr bwMode="auto">
            <a:xfrm>
              <a:off x="623803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5" name="Oval 807"/>
            <p:cNvSpPr>
              <a:spLocks noChangeAspect="1" noChangeArrowheads="1"/>
            </p:cNvSpPr>
            <p:nvPr userDrawn="1"/>
          </p:nvSpPr>
          <p:spPr bwMode="auto">
            <a:xfrm>
              <a:off x="634961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6" name="Oval 808"/>
            <p:cNvSpPr>
              <a:spLocks noChangeAspect="1" noChangeArrowheads="1"/>
            </p:cNvSpPr>
            <p:nvPr userDrawn="1"/>
          </p:nvSpPr>
          <p:spPr bwMode="auto">
            <a:xfrm>
              <a:off x="646269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7" name="Oval 809"/>
            <p:cNvSpPr>
              <a:spLocks noChangeAspect="1" noChangeArrowheads="1"/>
            </p:cNvSpPr>
            <p:nvPr userDrawn="1"/>
          </p:nvSpPr>
          <p:spPr bwMode="auto">
            <a:xfrm>
              <a:off x="657427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8" name="Oval 810"/>
            <p:cNvSpPr>
              <a:spLocks noChangeAspect="1" noChangeArrowheads="1"/>
            </p:cNvSpPr>
            <p:nvPr userDrawn="1"/>
          </p:nvSpPr>
          <p:spPr bwMode="auto">
            <a:xfrm>
              <a:off x="6687355"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49" name="Oval 811"/>
            <p:cNvSpPr>
              <a:spLocks noChangeAspect="1" noChangeArrowheads="1"/>
            </p:cNvSpPr>
            <p:nvPr userDrawn="1"/>
          </p:nvSpPr>
          <p:spPr bwMode="auto">
            <a:xfrm>
              <a:off x="6798931"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0" name="Oval 812"/>
            <p:cNvSpPr>
              <a:spLocks noChangeAspect="1" noChangeArrowheads="1"/>
            </p:cNvSpPr>
            <p:nvPr userDrawn="1"/>
          </p:nvSpPr>
          <p:spPr bwMode="auto">
            <a:xfrm>
              <a:off x="6912014"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1" name="Oval 813"/>
            <p:cNvSpPr>
              <a:spLocks noChangeAspect="1" noChangeArrowheads="1"/>
            </p:cNvSpPr>
            <p:nvPr userDrawn="1"/>
          </p:nvSpPr>
          <p:spPr bwMode="auto">
            <a:xfrm>
              <a:off x="7023590" y="311187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2" name="Oval 814"/>
            <p:cNvSpPr>
              <a:spLocks noChangeAspect="1" noChangeArrowheads="1"/>
            </p:cNvSpPr>
            <p:nvPr userDrawn="1"/>
          </p:nvSpPr>
          <p:spPr bwMode="auto">
            <a:xfrm>
              <a:off x="7136674" y="311187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3" name="Oval 815"/>
            <p:cNvSpPr>
              <a:spLocks noChangeAspect="1" noChangeArrowheads="1"/>
            </p:cNvSpPr>
            <p:nvPr userDrawn="1"/>
          </p:nvSpPr>
          <p:spPr bwMode="auto">
            <a:xfrm>
              <a:off x="1630247"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4" name="Oval 816"/>
            <p:cNvSpPr>
              <a:spLocks noChangeAspect="1" noChangeArrowheads="1"/>
            </p:cNvSpPr>
            <p:nvPr userDrawn="1"/>
          </p:nvSpPr>
          <p:spPr bwMode="auto">
            <a:xfrm>
              <a:off x="174333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5" name="Oval 817"/>
            <p:cNvSpPr>
              <a:spLocks noChangeAspect="1" noChangeArrowheads="1"/>
            </p:cNvSpPr>
            <p:nvPr userDrawn="1"/>
          </p:nvSpPr>
          <p:spPr bwMode="auto">
            <a:xfrm>
              <a:off x="1854906"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6" name="Oval 818"/>
            <p:cNvSpPr>
              <a:spLocks noChangeAspect="1" noChangeArrowheads="1"/>
            </p:cNvSpPr>
            <p:nvPr userDrawn="1"/>
          </p:nvSpPr>
          <p:spPr bwMode="auto">
            <a:xfrm>
              <a:off x="196799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7" name="Oval 819"/>
            <p:cNvSpPr>
              <a:spLocks noChangeAspect="1" noChangeArrowheads="1"/>
            </p:cNvSpPr>
            <p:nvPr userDrawn="1"/>
          </p:nvSpPr>
          <p:spPr bwMode="auto">
            <a:xfrm>
              <a:off x="2417310"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8" name="Oval 820"/>
            <p:cNvSpPr>
              <a:spLocks noChangeAspect="1" noChangeArrowheads="1"/>
            </p:cNvSpPr>
            <p:nvPr userDrawn="1"/>
          </p:nvSpPr>
          <p:spPr bwMode="auto">
            <a:xfrm>
              <a:off x="4103013"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59" name="Oval 821"/>
            <p:cNvSpPr>
              <a:spLocks noChangeAspect="1" noChangeArrowheads="1"/>
            </p:cNvSpPr>
            <p:nvPr userDrawn="1"/>
          </p:nvSpPr>
          <p:spPr bwMode="auto">
            <a:xfrm>
              <a:off x="4214589"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0" name="Oval 822"/>
            <p:cNvSpPr>
              <a:spLocks noChangeAspect="1" noChangeArrowheads="1"/>
            </p:cNvSpPr>
            <p:nvPr userDrawn="1"/>
          </p:nvSpPr>
          <p:spPr bwMode="auto">
            <a:xfrm>
              <a:off x="432767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1" name="Oval 823"/>
            <p:cNvSpPr>
              <a:spLocks noChangeAspect="1" noChangeArrowheads="1"/>
            </p:cNvSpPr>
            <p:nvPr userDrawn="1"/>
          </p:nvSpPr>
          <p:spPr bwMode="auto">
            <a:xfrm>
              <a:off x="443924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2" name="Oval 824"/>
            <p:cNvSpPr>
              <a:spLocks noChangeAspect="1" noChangeArrowheads="1"/>
            </p:cNvSpPr>
            <p:nvPr userDrawn="1"/>
          </p:nvSpPr>
          <p:spPr bwMode="auto">
            <a:xfrm>
              <a:off x="455233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3" name="Oval 825"/>
            <p:cNvSpPr>
              <a:spLocks noChangeAspect="1" noChangeArrowheads="1"/>
            </p:cNvSpPr>
            <p:nvPr userDrawn="1"/>
          </p:nvSpPr>
          <p:spPr bwMode="auto">
            <a:xfrm>
              <a:off x="466390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4" name="Oval 826"/>
            <p:cNvSpPr>
              <a:spLocks noChangeAspect="1" noChangeArrowheads="1"/>
            </p:cNvSpPr>
            <p:nvPr userDrawn="1"/>
          </p:nvSpPr>
          <p:spPr bwMode="auto">
            <a:xfrm>
              <a:off x="4776992"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5" name="Oval 827"/>
            <p:cNvSpPr>
              <a:spLocks noChangeAspect="1" noChangeArrowheads="1"/>
            </p:cNvSpPr>
            <p:nvPr userDrawn="1"/>
          </p:nvSpPr>
          <p:spPr bwMode="auto">
            <a:xfrm>
              <a:off x="4888568"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6" name="Oval 828"/>
            <p:cNvSpPr>
              <a:spLocks noChangeAspect="1" noChangeArrowheads="1"/>
            </p:cNvSpPr>
            <p:nvPr userDrawn="1"/>
          </p:nvSpPr>
          <p:spPr bwMode="auto">
            <a:xfrm>
              <a:off x="500165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7" name="Oval 829"/>
            <p:cNvSpPr>
              <a:spLocks noChangeAspect="1" noChangeArrowheads="1"/>
            </p:cNvSpPr>
            <p:nvPr userDrawn="1"/>
          </p:nvSpPr>
          <p:spPr bwMode="auto">
            <a:xfrm>
              <a:off x="511322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8" name="Oval 830"/>
            <p:cNvSpPr>
              <a:spLocks noChangeAspect="1" noChangeArrowheads="1"/>
            </p:cNvSpPr>
            <p:nvPr userDrawn="1"/>
          </p:nvSpPr>
          <p:spPr bwMode="auto">
            <a:xfrm>
              <a:off x="522631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69" name="Oval 831"/>
            <p:cNvSpPr>
              <a:spLocks noChangeAspect="1" noChangeArrowheads="1"/>
            </p:cNvSpPr>
            <p:nvPr userDrawn="1"/>
          </p:nvSpPr>
          <p:spPr bwMode="auto">
            <a:xfrm>
              <a:off x="533788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0" name="Oval 832"/>
            <p:cNvSpPr>
              <a:spLocks noChangeAspect="1" noChangeArrowheads="1"/>
            </p:cNvSpPr>
            <p:nvPr userDrawn="1"/>
          </p:nvSpPr>
          <p:spPr bwMode="auto">
            <a:xfrm>
              <a:off x="5450972"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1" name="Oval 833"/>
            <p:cNvSpPr>
              <a:spLocks noChangeAspect="1" noChangeArrowheads="1"/>
            </p:cNvSpPr>
            <p:nvPr userDrawn="1"/>
          </p:nvSpPr>
          <p:spPr bwMode="auto">
            <a:xfrm>
              <a:off x="5562548"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2" name="Oval 834"/>
            <p:cNvSpPr>
              <a:spLocks noChangeAspect="1" noChangeArrowheads="1"/>
            </p:cNvSpPr>
            <p:nvPr userDrawn="1"/>
          </p:nvSpPr>
          <p:spPr bwMode="auto">
            <a:xfrm>
              <a:off x="567563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3" name="Oval 835"/>
            <p:cNvSpPr>
              <a:spLocks noChangeAspect="1" noChangeArrowheads="1"/>
            </p:cNvSpPr>
            <p:nvPr userDrawn="1"/>
          </p:nvSpPr>
          <p:spPr bwMode="auto">
            <a:xfrm>
              <a:off x="5787207"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4" name="Oval 836"/>
            <p:cNvSpPr>
              <a:spLocks noChangeAspect="1" noChangeArrowheads="1"/>
            </p:cNvSpPr>
            <p:nvPr userDrawn="1"/>
          </p:nvSpPr>
          <p:spPr bwMode="auto">
            <a:xfrm>
              <a:off x="590029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5" name="Oval 837"/>
            <p:cNvSpPr>
              <a:spLocks noChangeAspect="1" noChangeArrowheads="1"/>
            </p:cNvSpPr>
            <p:nvPr userDrawn="1"/>
          </p:nvSpPr>
          <p:spPr bwMode="auto">
            <a:xfrm>
              <a:off x="6013375"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6" name="Oval 838"/>
            <p:cNvSpPr>
              <a:spLocks noChangeAspect="1" noChangeArrowheads="1"/>
            </p:cNvSpPr>
            <p:nvPr userDrawn="1"/>
          </p:nvSpPr>
          <p:spPr bwMode="auto">
            <a:xfrm>
              <a:off x="6124951"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7" name="Oval 839"/>
            <p:cNvSpPr>
              <a:spLocks noChangeAspect="1" noChangeArrowheads="1"/>
            </p:cNvSpPr>
            <p:nvPr userDrawn="1"/>
          </p:nvSpPr>
          <p:spPr bwMode="auto">
            <a:xfrm>
              <a:off x="623803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8" name="Oval 840"/>
            <p:cNvSpPr>
              <a:spLocks noChangeAspect="1" noChangeArrowheads="1"/>
            </p:cNvSpPr>
            <p:nvPr userDrawn="1"/>
          </p:nvSpPr>
          <p:spPr bwMode="auto">
            <a:xfrm>
              <a:off x="634961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79" name="Oval 841"/>
            <p:cNvSpPr>
              <a:spLocks noChangeAspect="1" noChangeArrowheads="1"/>
            </p:cNvSpPr>
            <p:nvPr userDrawn="1"/>
          </p:nvSpPr>
          <p:spPr bwMode="auto">
            <a:xfrm>
              <a:off x="646269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0" name="Oval 842"/>
            <p:cNvSpPr>
              <a:spLocks noChangeAspect="1" noChangeArrowheads="1"/>
            </p:cNvSpPr>
            <p:nvPr userDrawn="1"/>
          </p:nvSpPr>
          <p:spPr bwMode="auto">
            <a:xfrm>
              <a:off x="657427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1" name="Oval 843"/>
            <p:cNvSpPr>
              <a:spLocks noChangeAspect="1" noChangeArrowheads="1"/>
            </p:cNvSpPr>
            <p:nvPr userDrawn="1"/>
          </p:nvSpPr>
          <p:spPr bwMode="auto">
            <a:xfrm>
              <a:off x="6687355"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2" name="Oval 844"/>
            <p:cNvSpPr>
              <a:spLocks noChangeAspect="1" noChangeArrowheads="1"/>
            </p:cNvSpPr>
            <p:nvPr userDrawn="1"/>
          </p:nvSpPr>
          <p:spPr bwMode="auto">
            <a:xfrm>
              <a:off x="6798931"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3" name="Oval 845"/>
            <p:cNvSpPr>
              <a:spLocks noChangeAspect="1" noChangeArrowheads="1"/>
            </p:cNvSpPr>
            <p:nvPr userDrawn="1"/>
          </p:nvSpPr>
          <p:spPr bwMode="auto">
            <a:xfrm>
              <a:off x="6912014"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4" name="Oval 846"/>
            <p:cNvSpPr>
              <a:spLocks noChangeAspect="1" noChangeArrowheads="1"/>
            </p:cNvSpPr>
            <p:nvPr userDrawn="1"/>
          </p:nvSpPr>
          <p:spPr bwMode="auto">
            <a:xfrm>
              <a:off x="7023590" y="321590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5" name="Oval 847"/>
            <p:cNvSpPr>
              <a:spLocks noChangeAspect="1" noChangeArrowheads="1"/>
            </p:cNvSpPr>
            <p:nvPr userDrawn="1"/>
          </p:nvSpPr>
          <p:spPr bwMode="auto">
            <a:xfrm>
              <a:off x="7136674" y="321590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6" name="Oval 848"/>
            <p:cNvSpPr>
              <a:spLocks noChangeAspect="1" noChangeArrowheads="1"/>
            </p:cNvSpPr>
            <p:nvPr userDrawn="1"/>
          </p:nvSpPr>
          <p:spPr bwMode="auto">
            <a:xfrm>
              <a:off x="174333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7" name="Oval 849"/>
            <p:cNvSpPr>
              <a:spLocks noChangeAspect="1" noChangeArrowheads="1"/>
            </p:cNvSpPr>
            <p:nvPr userDrawn="1"/>
          </p:nvSpPr>
          <p:spPr bwMode="auto">
            <a:xfrm>
              <a:off x="1854906"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8" name="Oval 850"/>
            <p:cNvSpPr>
              <a:spLocks noChangeAspect="1" noChangeArrowheads="1"/>
            </p:cNvSpPr>
            <p:nvPr userDrawn="1"/>
          </p:nvSpPr>
          <p:spPr bwMode="auto">
            <a:xfrm>
              <a:off x="1967990"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89" name="Oval 851"/>
            <p:cNvSpPr>
              <a:spLocks noChangeAspect="1" noChangeArrowheads="1"/>
            </p:cNvSpPr>
            <p:nvPr userDrawn="1"/>
          </p:nvSpPr>
          <p:spPr bwMode="auto">
            <a:xfrm>
              <a:off x="398992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0" name="Oval 852"/>
            <p:cNvSpPr>
              <a:spLocks noChangeAspect="1" noChangeArrowheads="1"/>
            </p:cNvSpPr>
            <p:nvPr userDrawn="1"/>
          </p:nvSpPr>
          <p:spPr bwMode="auto">
            <a:xfrm>
              <a:off x="4103013"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1" name="Oval 853"/>
            <p:cNvSpPr>
              <a:spLocks noChangeAspect="1" noChangeArrowheads="1"/>
            </p:cNvSpPr>
            <p:nvPr userDrawn="1"/>
          </p:nvSpPr>
          <p:spPr bwMode="auto">
            <a:xfrm>
              <a:off x="4214589"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2" name="Oval 854"/>
            <p:cNvSpPr>
              <a:spLocks noChangeAspect="1" noChangeArrowheads="1"/>
            </p:cNvSpPr>
            <p:nvPr userDrawn="1"/>
          </p:nvSpPr>
          <p:spPr bwMode="auto">
            <a:xfrm>
              <a:off x="432767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3" name="Oval 855"/>
            <p:cNvSpPr>
              <a:spLocks noChangeAspect="1" noChangeArrowheads="1"/>
            </p:cNvSpPr>
            <p:nvPr userDrawn="1"/>
          </p:nvSpPr>
          <p:spPr bwMode="auto">
            <a:xfrm>
              <a:off x="443924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4" name="Oval 856"/>
            <p:cNvSpPr>
              <a:spLocks noChangeAspect="1" noChangeArrowheads="1"/>
            </p:cNvSpPr>
            <p:nvPr userDrawn="1"/>
          </p:nvSpPr>
          <p:spPr bwMode="auto">
            <a:xfrm>
              <a:off x="455233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5" name="Oval 857"/>
            <p:cNvSpPr>
              <a:spLocks noChangeAspect="1" noChangeArrowheads="1"/>
            </p:cNvSpPr>
            <p:nvPr userDrawn="1"/>
          </p:nvSpPr>
          <p:spPr bwMode="auto">
            <a:xfrm>
              <a:off x="466390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6" name="Oval 858"/>
            <p:cNvSpPr>
              <a:spLocks noChangeAspect="1" noChangeArrowheads="1"/>
            </p:cNvSpPr>
            <p:nvPr userDrawn="1"/>
          </p:nvSpPr>
          <p:spPr bwMode="auto">
            <a:xfrm>
              <a:off x="4776992"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7" name="Oval 859"/>
            <p:cNvSpPr>
              <a:spLocks noChangeAspect="1" noChangeArrowheads="1"/>
            </p:cNvSpPr>
            <p:nvPr userDrawn="1"/>
          </p:nvSpPr>
          <p:spPr bwMode="auto">
            <a:xfrm>
              <a:off x="4888568"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8" name="Oval 860"/>
            <p:cNvSpPr>
              <a:spLocks noChangeAspect="1" noChangeArrowheads="1"/>
            </p:cNvSpPr>
            <p:nvPr userDrawn="1"/>
          </p:nvSpPr>
          <p:spPr bwMode="auto">
            <a:xfrm>
              <a:off x="500165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899" name="Oval 861"/>
            <p:cNvSpPr>
              <a:spLocks noChangeAspect="1" noChangeArrowheads="1"/>
            </p:cNvSpPr>
            <p:nvPr userDrawn="1"/>
          </p:nvSpPr>
          <p:spPr bwMode="auto">
            <a:xfrm>
              <a:off x="511322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0" name="Oval 862"/>
            <p:cNvSpPr>
              <a:spLocks noChangeAspect="1" noChangeArrowheads="1"/>
            </p:cNvSpPr>
            <p:nvPr userDrawn="1"/>
          </p:nvSpPr>
          <p:spPr bwMode="auto">
            <a:xfrm>
              <a:off x="522631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1" name="Oval 863"/>
            <p:cNvSpPr>
              <a:spLocks noChangeAspect="1" noChangeArrowheads="1"/>
            </p:cNvSpPr>
            <p:nvPr userDrawn="1"/>
          </p:nvSpPr>
          <p:spPr bwMode="auto">
            <a:xfrm>
              <a:off x="533788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2" name="Oval 864"/>
            <p:cNvSpPr>
              <a:spLocks noChangeAspect="1" noChangeArrowheads="1"/>
            </p:cNvSpPr>
            <p:nvPr userDrawn="1"/>
          </p:nvSpPr>
          <p:spPr bwMode="auto">
            <a:xfrm>
              <a:off x="5450972"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3" name="Oval 865"/>
            <p:cNvSpPr>
              <a:spLocks noChangeAspect="1" noChangeArrowheads="1"/>
            </p:cNvSpPr>
            <p:nvPr userDrawn="1"/>
          </p:nvSpPr>
          <p:spPr bwMode="auto">
            <a:xfrm>
              <a:off x="5562548"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4" name="Oval 866"/>
            <p:cNvSpPr>
              <a:spLocks noChangeAspect="1" noChangeArrowheads="1"/>
            </p:cNvSpPr>
            <p:nvPr userDrawn="1"/>
          </p:nvSpPr>
          <p:spPr bwMode="auto">
            <a:xfrm>
              <a:off x="567563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5" name="Oval 867"/>
            <p:cNvSpPr>
              <a:spLocks noChangeAspect="1" noChangeArrowheads="1"/>
            </p:cNvSpPr>
            <p:nvPr userDrawn="1"/>
          </p:nvSpPr>
          <p:spPr bwMode="auto">
            <a:xfrm>
              <a:off x="5787207"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6" name="Oval 868"/>
            <p:cNvSpPr>
              <a:spLocks noChangeAspect="1" noChangeArrowheads="1"/>
            </p:cNvSpPr>
            <p:nvPr userDrawn="1"/>
          </p:nvSpPr>
          <p:spPr bwMode="auto">
            <a:xfrm>
              <a:off x="590029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7" name="Oval 869"/>
            <p:cNvSpPr>
              <a:spLocks noChangeAspect="1" noChangeArrowheads="1"/>
            </p:cNvSpPr>
            <p:nvPr userDrawn="1"/>
          </p:nvSpPr>
          <p:spPr bwMode="auto">
            <a:xfrm>
              <a:off x="6013375"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8" name="Oval 870"/>
            <p:cNvSpPr>
              <a:spLocks noChangeAspect="1" noChangeArrowheads="1"/>
            </p:cNvSpPr>
            <p:nvPr userDrawn="1"/>
          </p:nvSpPr>
          <p:spPr bwMode="auto">
            <a:xfrm>
              <a:off x="6124951"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09" name="Oval 871"/>
            <p:cNvSpPr>
              <a:spLocks noChangeAspect="1" noChangeArrowheads="1"/>
            </p:cNvSpPr>
            <p:nvPr userDrawn="1"/>
          </p:nvSpPr>
          <p:spPr bwMode="auto">
            <a:xfrm>
              <a:off x="623803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0" name="Oval 872"/>
            <p:cNvSpPr>
              <a:spLocks noChangeAspect="1" noChangeArrowheads="1"/>
            </p:cNvSpPr>
            <p:nvPr userDrawn="1"/>
          </p:nvSpPr>
          <p:spPr bwMode="auto">
            <a:xfrm>
              <a:off x="634961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1" name="Oval 873"/>
            <p:cNvSpPr>
              <a:spLocks noChangeAspect="1" noChangeArrowheads="1"/>
            </p:cNvSpPr>
            <p:nvPr userDrawn="1"/>
          </p:nvSpPr>
          <p:spPr bwMode="auto">
            <a:xfrm>
              <a:off x="646269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2" name="Oval 874"/>
            <p:cNvSpPr>
              <a:spLocks noChangeAspect="1" noChangeArrowheads="1"/>
            </p:cNvSpPr>
            <p:nvPr userDrawn="1"/>
          </p:nvSpPr>
          <p:spPr bwMode="auto">
            <a:xfrm>
              <a:off x="657427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3" name="Oval 875"/>
            <p:cNvSpPr>
              <a:spLocks noChangeAspect="1" noChangeArrowheads="1"/>
            </p:cNvSpPr>
            <p:nvPr userDrawn="1"/>
          </p:nvSpPr>
          <p:spPr bwMode="auto">
            <a:xfrm>
              <a:off x="6687355"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4" name="Oval 876"/>
            <p:cNvSpPr>
              <a:spLocks noChangeAspect="1" noChangeArrowheads="1"/>
            </p:cNvSpPr>
            <p:nvPr userDrawn="1"/>
          </p:nvSpPr>
          <p:spPr bwMode="auto">
            <a:xfrm>
              <a:off x="6798931"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5" name="Oval 877"/>
            <p:cNvSpPr>
              <a:spLocks noChangeAspect="1" noChangeArrowheads="1"/>
            </p:cNvSpPr>
            <p:nvPr userDrawn="1"/>
          </p:nvSpPr>
          <p:spPr bwMode="auto">
            <a:xfrm>
              <a:off x="6912014"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6" name="Oval 878"/>
            <p:cNvSpPr>
              <a:spLocks noChangeAspect="1" noChangeArrowheads="1"/>
            </p:cNvSpPr>
            <p:nvPr userDrawn="1"/>
          </p:nvSpPr>
          <p:spPr bwMode="auto">
            <a:xfrm>
              <a:off x="7023590" y="331843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7" name="Oval 879"/>
            <p:cNvSpPr>
              <a:spLocks noChangeAspect="1" noChangeArrowheads="1"/>
            </p:cNvSpPr>
            <p:nvPr userDrawn="1"/>
          </p:nvSpPr>
          <p:spPr bwMode="auto">
            <a:xfrm>
              <a:off x="7136674" y="331843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8" name="Oval 880"/>
            <p:cNvSpPr>
              <a:spLocks noChangeAspect="1" noChangeArrowheads="1"/>
            </p:cNvSpPr>
            <p:nvPr userDrawn="1"/>
          </p:nvSpPr>
          <p:spPr bwMode="auto">
            <a:xfrm>
              <a:off x="1854906"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19" name="Oval 881"/>
            <p:cNvSpPr>
              <a:spLocks noChangeAspect="1" noChangeArrowheads="1"/>
            </p:cNvSpPr>
            <p:nvPr userDrawn="1"/>
          </p:nvSpPr>
          <p:spPr bwMode="auto">
            <a:xfrm>
              <a:off x="196799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0" name="Oval 882"/>
            <p:cNvSpPr>
              <a:spLocks noChangeAspect="1" noChangeArrowheads="1"/>
            </p:cNvSpPr>
            <p:nvPr userDrawn="1"/>
          </p:nvSpPr>
          <p:spPr bwMode="auto">
            <a:xfrm>
              <a:off x="219265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1" name="Oval 883"/>
            <p:cNvSpPr>
              <a:spLocks noChangeAspect="1" noChangeArrowheads="1"/>
            </p:cNvSpPr>
            <p:nvPr userDrawn="1"/>
          </p:nvSpPr>
          <p:spPr bwMode="auto">
            <a:xfrm>
              <a:off x="2417310"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2" name="Oval 884"/>
            <p:cNvSpPr>
              <a:spLocks noChangeAspect="1" noChangeArrowheads="1"/>
            </p:cNvSpPr>
            <p:nvPr userDrawn="1"/>
          </p:nvSpPr>
          <p:spPr bwMode="auto">
            <a:xfrm>
              <a:off x="398992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3" name="Oval 885"/>
            <p:cNvSpPr>
              <a:spLocks noChangeAspect="1" noChangeArrowheads="1"/>
            </p:cNvSpPr>
            <p:nvPr userDrawn="1"/>
          </p:nvSpPr>
          <p:spPr bwMode="auto">
            <a:xfrm>
              <a:off x="4103013"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4" name="Oval 886"/>
            <p:cNvSpPr>
              <a:spLocks noChangeAspect="1" noChangeArrowheads="1"/>
            </p:cNvSpPr>
            <p:nvPr userDrawn="1"/>
          </p:nvSpPr>
          <p:spPr bwMode="auto">
            <a:xfrm>
              <a:off x="4214589"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5" name="Oval 887"/>
            <p:cNvSpPr>
              <a:spLocks noChangeAspect="1" noChangeArrowheads="1"/>
            </p:cNvSpPr>
            <p:nvPr userDrawn="1"/>
          </p:nvSpPr>
          <p:spPr bwMode="auto">
            <a:xfrm>
              <a:off x="432767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6" name="Oval 888"/>
            <p:cNvSpPr>
              <a:spLocks noChangeAspect="1" noChangeArrowheads="1"/>
            </p:cNvSpPr>
            <p:nvPr userDrawn="1"/>
          </p:nvSpPr>
          <p:spPr bwMode="auto">
            <a:xfrm>
              <a:off x="443924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7" name="Oval 889"/>
            <p:cNvSpPr>
              <a:spLocks noChangeAspect="1" noChangeArrowheads="1"/>
            </p:cNvSpPr>
            <p:nvPr userDrawn="1"/>
          </p:nvSpPr>
          <p:spPr bwMode="auto">
            <a:xfrm>
              <a:off x="455233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8" name="Oval 890"/>
            <p:cNvSpPr>
              <a:spLocks noChangeAspect="1" noChangeArrowheads="1"/>
            </p:cNvSpPr>
            <p:nvPr userDrawn="1"/>
          </p:nvSpPr>
          <p:spPr bwMode="auto">
            <a:xfrm>
              <a:off x="466390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29" name="Oval 891"/>
            <p:cNvSpPr>
              <a:spLocks noChangeAspect="1" noChangeArrowheads="1"/>
            </p:cNvSpPr>
            <p:nvPr userDrawn="1"/>
          </p:nvSpPr>
          <p:spPr bwMode="auto">
            <a:xfrm>
              <a:off x="4776992"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0" name="Oval 892"/>
            <p:cNvSpPr>
              <a:spLocks noChangeAspect="1" noChangeArrowheads="1"/>
            </p:cNvSpPr>
            <p:nvPr userDrawn="1"/>
          </p:nvSpPr>
          <p:spPr bwMode="auto">
            <a:xfrm>
              <a:off x="4888568"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1" name="Oval 893"/>
            <p:cNvSpPr>
              <a:spLocks noChangeAspect="1" noChangeArrowheads="1"/>
            </p:cNvSpPr>
            <p:nvPr userDrawn="1"/>
          </p:nvSpPr>
          <p:spPr bwMode="auto">
            <a:xfrm>
              <a:off x="500165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2" name="Oval 894"/>
            <p:cNvSpPr>
              <a:spLocks noChangeAspect="1" noChangeArrowheads="1"/>
            </p:cNvSpPr>
            <p:nvPr userDrawn="1"/>
          </p:nvSpPr>
          <p:spPr bwMode="auto">
            <a:xfrm>
              <a:off x="511322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3" name="Oval 895"/>
            <p:cNvSpPr>
              <a:spLocks noChangeAspect="1" noChangeArrowheads="1"/>
            </p:cNvSpPr>
            <p:nvPr userDrawn="1"/>
          </p:nvSpPr>
          <p:spPr bwMode="auto">
            <a:xfrm>
              <a:off x="5337887"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4" name="Oval 896"/>
            <p:cNvSpPr>
              <a:spLocks noChangeAspect="1" noChangeArrowheads="1"/>
            </p:cNvSpPr>
            <p:nvPr userDrawn="1"/>
          </p:nvSpPr>
          <p:spPr bwMode="auto">
            <a:xfrm>
              <a:off x="5450972"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5" name="Oval 897"/>
            <p:cNvSpPr>
              <a:spLocks noChangeAspect="1" noChangeArrowheads="1"/>
            </p:cNvSpPr>
            <p:nvPr userDrawn="1"/>
          </p:nvSpPr>
          <p:spPr bwMode="auto">
            <a:xfrm>
              <a:off x="5562548"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6" name="Oval 898"/>
            <p:cNvSpPr>
              <a:spLocks noChangeAspect="1" noChangeArrowheads="1"/>
            </p:cNvSpPr>
            <p:nvPr userDrawn="1"/>
          </p:nvSpPr>
          <p:spPr bwMode="auto">
            <a:xfrm>
              <a:off x="567563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7" name="Oval 899"/>
            <p:cNvSpPr>
              <a:spLocks noChangeAspect="1" noChangeArrowheads="1"/>
            </p:cNvSpPr>
            <p:nvPr userDrawn="1"/>
          </p:nvSpPr>
          <p:spPr bwMode="auto">
            <a:xfrm>
              <a:off x="6013375"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8" name="Oval 900"/>
            <p:cNvSpPr>
              <a:spLocks noChangeAspect="1" noChangeArrowheads="1"/>
            </p:cNvSpPr>
            <p:nvPr userDrawn="1"/>
          </p:nvSpPr>
          <p:spPr bwMode="auto">
            <a:xfrm>
              <a:off x="6124951"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39" name="Oval 901"/>
            <p:cNvSpPr>
              <a:spLocks noChangeAspect="1" noChangeArrowheads="1"/>
            </p:cNvSpPr>
            <p:nvPr userDrawn="1"/>
          </p:nvSpPr>
          <p:spPr bwMode="auto">
            <a:xfrm>
              <a:off x="623803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0" name="Oval 902"/>
            <p:cNvSpPr>
              <a:spLocks noChangeAspect="1" noChangeArrowheads="1"/>
            </p:cNvSpPr>
            <p:nvPr userDrawn="1"/>
          </p:nvSpPr>
          <p:spPr bwMode="auto">
            <a:xfrm>
              <a:off x="634961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1" name="Oval 903"/>
            <p:cNvSpPr>
              <a:spLocks noChangeAspect="1" noChangeArrowheads="1"/>
            </p:cNvSpPr>
            <p:nvPr userDrawn="1"/>
          </p:nvSpPr>
          <p:spPr bwMode="auto">
            <a:xfrm>
              <a:off x="6574270" y="342247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2" name="Oval 904"/>
            <p:cNvSpPr>
              <a:spLocks noChangeAspect="1" noChangeArrowheads="1"/>
            </p:cNvSpPr>
            <p:nvPr userDrawn="1"/>
          </p:nvSpPr>
          <p:spPr bwMode="auto">
            <a:xfrm>
              <a:off x="6687355"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3" name="Oval 905"/>
            <p:cNvSpPr>
              <a:spLocks noChangeAspect="1" noChangeArrowheads="1"/>
            </p:cNvSpPr>
            <p:nvPr userDrawn="1"/>
          </p:nvSpPr>
          <p:spPr bwMode="auto">
            <a:xfrm>
              <a:off x="6798931" y="342247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4" name="Oval 906"/>
            <p:cNvSpPr>
              <a:spLocks noChangeAspect="1" noChangeArrowheads="1"/>
            </p:cNvSpPr>
            <p:nvPr userDrawn="1"/>
          </p:nvSpPr>
          <p:spPr bwMode="auto">
            <a:xfrm>
              <a:off x="1854906"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5" name="Oval 907"/>
            <p:cNvSpPr>
              <a:spLocks noChangeAspect="1" noChangeArrowheads="1"/>
            </p:cNvSpPr>
            <p:nvPr userDrawn="1"/>
          </p:nvSpPr>
          <p:spPr bwMode="auto">
            <a:xfrm>
              <a:off x="1967990"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6" name="Oval 908"/>
            <p:cNvSpPr>
              <a:spLocks noChangeAspect="1" noChangeArrowheads="1"/>
            </p:cNvSpPr>
            <p:nvPr userDrawn="1"/>
          </p:nvSpPr>
          <p:spPr bwMode="auto">
            <a:xfrm>
              <a:off x="2079566"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7" name="Oval 909"/>
            <p:cNvSpPr>
              <a:spLocks noChangeAspect="1" noChangeArrowheads="1"/>
            </p:cNvSpPr>
            <p:nvPr userDrawn="1"/>
          </p:nvSpPr>
          <p:spPr bwMode="auto">
            <a:xfrm>
              <a:off x="219265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8" name="Oval 910"/>
            <p:cNvSpPr>
              <a:spLocks noChangeAspect="1" noChangeArrowheads="1"/>
            </p:cNvSpPr>
            <p:nvPr userDrawn="1"/>
          </p:nvSpPr>
          <p:spPr bwMode="auto">
            <a:xfrm>
              <a:off x="2641969"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49" name="Oval 911"/>
            <p:cNvSpPr>
              <a:spLocks noChangeAspect="1" noChangeArrowheads="1"/>
            </p:cNvSpPr>
            <p:nvPr userDrawn="1"/>
          </p:nvSpPr>
          <p:spPr bwMode="auto">
            <a:xfrm>
              <a:off x="398992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0" name="Oval 912"/>
            <p:cNvSpPr>
              <a:spLocks noChangeAspect="1" noChangeArrowheads="1"/>
            </p:cNvSpPr>
            <p:nvPr userDrawn="1"/>
          </p:nvSpPr>
          <p:spPr bwMode="auto">
            <a:xfrm>
              <a:off x="4103013"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1" name="Oval 913"/>
            <p:cNvSpPr>
              <a:spLocks noChangeAspect="1" noChangeArrowheads="1"/>
            </p:cNvSpPr>
            <p:nvPr userDrawn="1"/>
          </p:nvSpPr>
          <p:spPr bwMode="auto">
            <a:xfrm>
              <a:off x="4214589"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2" name="Oval 914"/>
            <p:cNvSpPr>
              <a:spLocks noChangeAspect="1" noChangeArrowheads="1"/>
            </p:cNvSpPr>
            <p:nvPr userDrawn="1"/>
          </p:nvSpPr>
          <p:spPr bwMode="auto">
            <a:xfrm>
              <a:off x="432767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3" name="Oval 915"/>
            <p:cNvSpPr>
              <a:spLocks noChangeAspect="1" noChangeArrowheads="1"/>
            </p:cNvSpPr>
            <p:nvPr userDrawn="1"/>
          </p:nvSpPr>
          <p:spPr bwMode="auto">
            <a:xfrm>
              <a:off x="443924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4" name="Oval 916"/>
            <p:cNvSpPr>
              <a:spLocks noChangeAspect="1" noChangeArrowheads="1"/>
            </p:cNvSpPr>
            <p:nvPr userDrawn="1"/>
          </p:nvSpPr>
          <p:spPr bwMode="auto">
            <a:xfrm>
              <a:off x="455233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5" name="Oval 917"/>
            <p:cNvSpPr>
              <a:spLocks noChangeAspect="1" noChangeArrowheads="1"/>
            </p:cNvSpPr>
            <p:nvPr userDrawn="1"/>
          </p:nvSpPr>
          <p:spPr bwMode="auto">
            <a:xfrm>
              <a:off x="466390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6" name="Oval 918"/>
            <p:cNvSpPr>
              <a:spLocks noChangeAspect="1" noChangeArrowheads="1"/>
            </p:cNvSpPr>
            <p:nvPr userDrawn="1"/>
          </p:nvSpPr>
          <p:spPr bwMode="auto">
            <a:xfrm>
              <a:off x="4776992"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7" name="Oval 919"/>
            <p:cNvSpPr>
              <a:spLocks noChangeAspect="1" noChangeArrowheads="1"/>
            </p:cNvSpPr>
            <p:nvPr userDrawn="1"/>
          </p:nvSpPr>
          <p:spPr bwMode="auto">
            <a:xfrm>
              <a:off x="4888568"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8" name="Oval 920"/>
            <p:cNvSpPr>
              <a:spLocks noChangeAspect="1" noChangeArrowheads="1"/>
            </p:cNvSpPr>
            <p:nvPr userDrawn="1"/>
          </p:nvSpPr>
          <p:spPr bwMode="auto">
            <a:xfrm>
              <a:off x="500165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59" name="Oval 921"/>
            <p:cNvSpPr>
              <a:spLocks noChangeAspect="1" noChangeArrowheads="1"/>
            </p:cNvSpPr>
            <p:nvPr userDrawn="1"/>
          </p:nvSpPr>
          <p:spPr bwMode="auto">
            <a:xfrm>
              <a:off x="511322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0" name="Oval 922"/>
            <p:cNvSpPr>
              <a:spLocks noChangeAspect="1" noChangeArrowheads="1"/>
            </p:cNvSpPr>
            <p:nvPr userDrawn="1"/>
          </p:nvSpPr>
          <p:spPr bwMode="auto">
            <a:xfrm>
              <a:off x="5337887"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1" name="Oval 923"/>
            <p:cNvSpPr>
              <a:spLocks noChangeAspect="1" noChangeArrowheads="1"/>
            </p:cNvSpPr>
            <p:nvPr userDrawn="1"/>
          </p:nvSpPr>
          <p:spPr bwMode="auto">
            <a:xfrm>
              <a:off x="5450972"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2" name="Oval 924"/>
            <p:cNvSpPr>
              <a:spLocks noChangeAspect="1" noChangeArrowheads="1"/>
            </p:cNvSpPr>
            <p:nvPr userDrawn="1"/>
          </p:nvSpPr>
          <p:spPr bwMode="auto">
            <a:xfrm>
              <a:off x="5562548"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3" name="Oval 925"/>
            <p:cNvSpPr>
              <a:spLocks noChangeAspect="1" noChangeArrowheads="1"/>
            </p:cNvSpPr>
            <p:nvPr userDrawn="1"/>
          </p:nvSpPr>
          <p:spPr bwMode="auto">
            <a:xfrm>
              <a:off x="6124951"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4" name="Oval 926"/>
            <p:cNvSpPr>
              <a:spLocks noChangeAspect="1" noChangeArrowheads="1"/>
            </p:cNvSpPr>
            <p:nvPr userDrawn="1"/>
          </p:nvSpPr>
          <p:spPr bwMode="auto">
            <a:xfrm>
              <a:off x="623803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5" name="Oval 927"/>
            <p:cNvSpPr>
              <a:spLocks noChangeAspect="1" noChangeArrowheads="1"/>
            </p:cNvSpPr>
            <p:nvPr userDrawn="1"/>
          </p:nvSpPr>
          <p:spPr bwMode="auto">
            <a:xfrm>
              <a:off x="6574270"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6" name="Oval 928"/>
            <p:cNvSpPr>
              <a:spLocks noChangeAspect="1" noChangeArrowheads="1"/>
            </p:cNvSpPr>
            <p:nvPr userDrawn="1"/>
          </p:nvSpPr>
          <p:spPr bwMode="auto">
            <a:xfrm>
              <a:off x="6687355"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7" name="Oval 929"/>
            <p:cNvSpPr>
              <a:spLocks noChangeAspect="1" noChangeArrowheads="1"/>
            </p:cNvSpPr>
            <p:nvPr userDrawn="1"/>
          </p:nvSpPr>
          <p:spPr bwMode="auto">
            <a:xfrm>
              <a:off x="6798931"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8" name="Oval 930"/>
            <p:cNvSpPr>
              <a:spLocks noChangeAspect="1" noChangeArrowheads="1"/>
            </p:cNvSpPr>
            <p:nvPr userDrawn="1"/>
          </p:nvSpPr>
          <p:spPr bwMode="auto">
            <a:xfrm>
              <a:off x="6912014" y="352651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69" name="Oval 931"/>
            <p:cNvSpPr>
              <a:spLocks noChangeAspect="1" noChangeArrowheads="1"/>
            </p:cNvSpPr>
            <p:nvPr userDrawn="1"/>
          </p:nvSpPr>
          <p:spPr bwMode="auto">
            <a:xfrm>
              <a:off x="7136674" y="352651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0" name="Oval 932"/>
            <p:cNvSpPr>
              <a:spLocks noChangeAspect="1" noChangeArrowheads="1"/>
            </p:cNvSpPr>
            <p:nvPr userDrawn="1"/>
          </p:nvSpPr>
          <p:spPr bwMode="auto">
            <a:xfrm>
              <a:off x="7248250" y="3526510"/>
              <a:ext cx="85943" cy="85944"/>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1" name="Oval 933"/>
            <p:cNvSpPr>
              <a:spLocks noChangeAspect="1" noChangeArrowheads="1"/>
            </p:cNvSpPr>
            <p:nvPr userDrawn="1"/>
          </p:nvSpPr>
          <p:spPr bwMode="auto">
            <a:xfrm>
              <a:off x="2192650"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2" name="Oval 934"/>
            <p:cNvSpPr>
              <a:spLocks noChangeAspect="1" noChangeArrowheads="1"/>
            </p:cNvSpPr>
            <p:nvPr userDrawn="1"/>
          </p:nvSpPr>
          <p:spPr bwMode="auto">
            <a:xfrm>
              <a:off x="2304226"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3" name="Oval 935"/>
            <p:cNvSpPr>
              <a:spLocks noChangeAspect="1" noChangeArrowheads="1"/>
            </p:cNvSpPr>
            <p:nvPr userDrawn="1"/>
          </p:nvSpPr>
          <p:spPr bwMode="auto">
            <a:xfrm>
              <a:off x="398992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4" name="Oval 936"/>
            <p:cNvSpPr>
              <a:spLocks noChangeAspect="1" noChangeArrowheads="1"/>
            </p:cNvSpPr>
            <p:nvPr userDrawn="1"/>
          </p:nvSpPr>
          <p:spPr bwMode="auto">
            <a:xfrm>
              <a:off x="4103013"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5" name="Oval 937"/>
            <p:cNvSpPr>
              <a:spLocks noChangeAspect="1" noChangeArrowheads="1"/>
            </p:cNvSpPr>
            <p:nvPr userDrawn="1"/>
          </p:nvSpPr>
          <p:spPr bwMode="auto">
            <a:xfrm>
              <a:off x="4214589"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6" name="Oval 938"/>
            <p:cNvSpPr>
              <a:spLocks noChangeAspect="1" noChangeArrowheads="1"/>
            </p:cNvSpPr>
            <p:nvPr userDrawn="1"/>
          </p:nvSpPr>
          <p:spPr bwMode="auto">
            <a:xfrm>
              <a:off x="432767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7" name="Oval 939"/>
            <p:cNvSpPr>
              <a:spLocks noChangeAspect="1" noChangeArrowheads="1"/>
            </p:cNvSpPr>
            <p:nvPr userDrawn="1"/>
          </p:nvSpPr>
          <p:spPr bwMode="auto">
            <a:xfrm>
              <a:off x="443924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8" name="Oval 940"/>
            <p:cNvSpPr>
              <a:spLocks noChangeAspect="1" noChangeArrowheads="1"/>
            </p:cNvSpPr>
            <p:nvPr userDrawn="1"/>
          </p:nvSpPr>
          <p:spPr bwMode="auto">
            <a:xfrm>
              <a:off x="455233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79" name="Oval 941"/>
            <p:cNvSpPr>
              <a:spLocks noChangeAspect="1" noChangeArrowheads="1"/>
            </p:cNvSpPr>
            <p:nvPr userDrawn="1"/>
          </p:nvSpPr>
          <p:spPr bwMode="auto">
            <a:xfrm>
              <a:off x="466390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0" name="Oval 942"/>
            <p:cNvSpPr>
              <a:spLocks noChangeAspect="1" noChangeArrowheads="1"/>
            </p:cNvSpPr>
            <p:nvPr userDrawn="1"/>
          </p:nvSpPr>
          <p:spPr bwMode="auto">
            <a:xfrm>
              <a:off x="4776992"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1" name="Oval 943"/>
            <p:cNvSpPr>
              <a:spLocks noChangeAspect="1" noChangeArrowheads="1"/>
            </p:cNvSpPr>
            <p:nvPr userDrawn="1"/>
          </p:nvSpPr>
          <p:spPr bwMode="auto">
            <a:xfrm>
              <a:off x="4888568"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2" name="Oval 944"/>
            <p:cNvSpPr>
              <a:spLocks noChangeAspect="1" noChangeArrowheads="1"/>
            </p:cNvSpPr>
            <p:nvPr userDrawn="1"/>
          </p:nvSpPr>
          <p:spPr bwMode="auto">
            <a:xfrm>
              <a:off x="5001652"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3" name="Oval 945"/>
            <p:cNvSpPr>
              <a:spLocks noChangeAspect="1" noChangeArrowheads="1"/>
            </p:cNvSpPr>
            <p:nvPr userDrawn="1"/>
          </p:nvSpPr>
          <p:spPr bwMode="auto">
            <a:xfrm>
              <a:off x="5113228"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4" name="Oval 946"/>
            <p:cNvSpPr>
              <a:spLocks noChangeAspect="1" noChangeArrowheads="1"/>
            </p:cNvSpPr>
            <p:nvPr userDrawn="1"/>
          </p:nvSpPr>
          <p:spPr bwMode="auto">
            <a:xfrm>
              <a:off x="522631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5" name="Oval 947"/>
            <p:cNvSpPr>
              <a:spLocks noChangeAspect="1" noChangeArrowheads="1"/>
            </p:cNvSpPr>
            <p:nvPr userDrawn="1"/>
          </p:nvSpPr>
          <p:spPr bwMode="auto">
            <a:xfrm>
              <a:off x="6124951" y="3630548"/>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6" name="Oval 948"/>
            <p:cNvSpPr>
              <a:spLocks noChangeAspect="1" noChangeArrowheads="1"/>
            </p:cNvSpPr>
            <p:nvPr userDrawn="1"/>
          </p:nvSpPr>
          <p:spPr bwMode="auto">
            <a:xfrm>
              <a:off x="623803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7" name="Oval 949"/>
            <p:cNvSpPr>
              <a:spLocks noChangeAspect="1" noChangeArrowheads="1"/>
            </p:cNvSpPr>
            <p:nvPr userDrawn="1"/>
          </p:nvSpPr>
          <p:spPr bwMode="auto">
            <a:xfrm>
              <a:off x="6687355"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8" name="Oval 950"/>
            <p:cNvSpPr>
              <a:spLocks noChangeAspect="1" noChangeArrowheads="1"/>
            </p:cNvSpPr>
            <p:nvPr userDrawn="1"/>
          </p:nvSpPr>
          <p:spPr bwMode="auto">
            <a:xfrm>
              <a:off x="6798931"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89" name="Oval 951"/>
            <p:cNvSpPr>
              <a:spLocks noChangeAspect="1" noChangeArrowheads="1"/>
            </p:cNvSpPr>
            <p:nvPr userDrawn="1"/>
          </p:nvSpPr>
          <p:spPr bwMode="auto">
            <a:xfrm>
              <a:off x="7248250" y="3630548"/>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0" name="Oval 952"/>
            <p:cNvSpPr>
              <a:spLocks noChangeAspect="1" noChangeArrowheads="1"/>
            </p:cNvSpPr>
            <p:nvPr userDrawn="1"/>
          </p:nvSpPr>
          <p:spPr bwMode="auto">
            <a:xfrm>
              <a:off x="2304226"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1" name="Oval 953"/>
            <p:cNvSpPr>
              <a:spLocks noChangeAspect="1" noChangeArrowheads="1"/>
            </p:cNvSpPr>
            <p:nvPr userDrawn="1"/>
          </p:nvSpPr>
          <p:spPr bwMode="auto">
            <a:xfrm>
              <a:off x="241731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2" name="Oval 954"/>
            <p:cNvSpPr>
              <a:spLocks noChangeAspect="1" noChangeArrowheads="1"/>
            </p:cNvSpPr>
            <p:nvPr userDrawn="1"/>
          </p:nvSpPr>
          <p:spPr bwMode="auto">
            <a:xfrm>
              <a:off x="2528886"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3" name="Oval 955"/>
            <p:cNvSpPr>
              <a:spLocks noChangeAspect="1" noChangeArrowheads="1"/>
            </p:cNvSpPr>
            <p:nvPr userDrawn="1"/>
          </p:nvSpPr>
          <p:spPr bwMode="auto">
            <a:xfrm>
              <a:off x="2641969"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4" name="Oval 956"/>
            <p:cNvSpPr>
              <a:spLocks noChangeAspect="1" noChangeArrowheads="1"/>
            </p:cNvSpPr>
            <p:nvPr userDrawn="1"/>
          </p:nvSpPr>
          <p:spPr bwMode="auto">
            <a:xfrm>
              <a:off x="2753545"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5" name="Oval 957"/>
            <p:cNvSpPr>
              <a:spLocks noChangeAspect="1" noChangeArrowheads="1"/>
            </p:cNvSpPr>
            <p:nvPr userDrawn="1"/>
          </p:nvSpPr>
          <p:spPr bwMode="auto">
            <a:xfrm>
              <a:off x="398992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6" name="Oval 958"/>
            <p:cNvSpPr>
              <a:spLocks noChangeAspect="1" noChangeArrowheads="1"/>
            </p:cNvSpPr>
            <p:nvPr userDrawn="1"/>
          </p:nvSpPr>
          <p:spPr bwMode="auto">
            <a:xfrm>
              <a:off x="4103013"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7" name="Oval 959"/>
            <p:cNvSpPr>
              <a:spLocks noChangeAspect="1" noChangeArrowheads="1"/>
            </p:cNvSpPr>
            <p:nvPr userDrawn="1"/>
          </p:nvSpPr>
          <p:spPr bwMode="auto">
            <a:xfrm>
              <a:off x="4214589"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8" name="Oval 960"/>
            <p:cNvSpPr>
              <a:spLocks noChangeAspect="1" noChangeArrowheads="1"/>
            </p:cNvSpPr>
            <p:nvPr userDrawn="1"/>
          </p:nvSpPr>
          <p:spPr bwMode="auto">
            <a:xfrm>
              <a:off x="432767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999" name="Oval 961"/>
            <p:cNvSpPr>
              <a:spLocks noChangeAspect="1" noChangeArrowheads="1"/>
            </p:cNvSpPr>
            <p:nvPr userDrawn="1"/>
          </p:nvSpPr>
          <p:spPr bwMode="auto">
            <a:xfrm>
              <a:off x="443924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0" name="Oval 962"/>
            <p:cNvSpPr>
              <a:spLocks noChangeAspect="1" noChangeArrowheads="1"/>
            </p:cNvSpPr>
            <p:nvPr userDrawn="1"/>
          </p:nvSpPr>
          <p:spPr bwMode="auto">
            <a:xfrm>
              <a:off x="455233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1" name="Oval 963"/>
            <p:cNvSpPr>
              <a:spLocks noChangeAspect="1" noChangeArrowheads="1"/>
            </p:cNvSpPr>
            <p:nvPr userDrawn="1"/>
          </p:nvSpPr>
          <p:spPr bwMode="auto">
            <a:xfrm>
              <a:off x="466390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2" name="Oval 964"/>
            <p:cNvSpPr>
              <a:spLocks noChangeAspect="1" noChangeArrowheads="1"/>
            </p:cNvSpPr>
            <p:nvPr userDrawn="1"/>
          </p:nvSpPr>
          <p:spPr bwMode="auto">
            <a:xfrm>
              <a:off x="4776992"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3" name="Oval 965"/>
            <p:cNvSpPr>
              <a:spLocks noChangeAspect="1" noChangeArrowheads="1"/>
            </p:cNvSpPr>
            <p:nvPr userDrawn="1"/>
          </p:nvSpPr>
          <p:spPr bwMode="auto">
            <a:xfrm>
              <a:off x="4888568"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4" name="Oval 966"/>
            <p:cNvSpPr>
              <a:spLocks noChangeAspect="1" noChangeArrowheads="1"/>
            </p:cNvSpPr>
            <p:nvPr userDrawn="1"/>
          </p:nvSpPr>
          <p:spPr bwMode="auto">
            <a:xfrm>
              <a:off x="500165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5" name="Oval 967"/>
            <p:cNvSpPr>
              <a:spLocks noChangeAspect="1" noChangeArrowheads="1"/>
            </p:cNvSpPr>
            <p:nvPr userDrawn="1"/>
          </p:nvSpPr>
          <p:spPr bwMode="auto">
            <a:xfrm>
              <a:off x="511322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6" name="Oval 968"/>
            <p:cNvSpPr>
              <a:spLocks noChangeAspect="1" noChangeArrowheads="1"/>
            </p:cNvSpPr>
            <p:nvPr userDrawn="1"/>
          </p:nvSpPr>
          <p:spPr bwMode="auto">
            <a:xfrm>
              <a:off x="522631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7" name="Oval 969"/>
            <p:cNvSpPr>
              <a:spLocks noChangeAspect="1" noChangeArrowheads="1"/>
            </p:cNvSpPr>
            <p:nvPr userDrawn="1"/>
          </p:nvSpPr>
          <p:spPr bwMode="auto">
            <a:xfrm>
              <a:off x="5337887"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8" name="Oval 970"/>
            <p:cNvSpPr>
              <a:spLocks noChangeAspect="1" noChangeArrowheads="1"/>
            </p:cNvSpPr>
            <p:nvPr userDrawn="1"/>
          </p:nvSpPr>
          <p:spPr bwMode="auto">
            <a:xfrm>
              <a:off x="5450972"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09" name="Oval 971"/>
            <p:cNvSpPr>
              <a:spLocks noChangeAspect="1" noChangeArrowheads="1"/>
            </p:cNvSpPr>
            <p:nvPr userDrawn="1"/>
          </p:nvSpPr>
          <p:spPr bwMode="auto">
            <a:xfrm>
              <a:off x="5562548"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0" name="Oval 972"/>
            <p:cNvSpPr>
              <a:spLocks noChangeAspect="1" noChangeArrowheads="1"/>
            </p:cNvSpPr>
            <p:nvPr userDrawn="1"/>
          </p:nvSpPr>
          <p:spPr bwMode="auto">
            <a:xfrm>
              <a:off x="6124951" y="373458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1" name="Oval 973"/>
            <p:cNvSpPr>
              <a:spLocks noChangeAspect="1" noChangeArrowheads="1"/>
            </p:cNvSpPr>
            <p:nvPr userDrawn="1"/>
          </p:nvSpPr>
          <p:spPr bwMode="auto">
            <a:xfrm>
              <a:off x="6687355"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2" name="Oval 974"/>
            <p:cNvSpPr>
              <a:spLocks noChangeAspect="1" noChangeArrowheads="1"/>
            </p:cNvSpPr>
            <p:nvPr userDrawn="1"/>
          </p:nvSpPr>
          <p:spPr bwMode="auto">
            <a:xfrm>
              <a:off x="6798931"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3" name="Oval 975"/>
            <p:cNvSpPr>
              <a:spLocks noChangeAspect="1" noChangeArrowheads="1"/>
            </p:cNvSpPr>
            <p:nvPr userDrawn="1"/>
          </p:nvSpPr>
          <p:spPr bwMode="auto">
            <a:xfrm>
              <a:off x="7248250" y="373458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4" name="Oval 976"/>
            <p:cNvSpPr>
              <a:spLocks noChangeAspect="1" noChangeArrowheads="1"/>
            </p:cNvSpPr>
            <p:nvPr userDrawn="1"/>
          </p:nvSpPr>
          <p:spPr bwMode="auto">
            <a:xfrm>
              <a:off x="2528886"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5" name="Oval 977"/>
            <p:cNvSpPr>
              <a:spLocks noChangeAspect="1" noChangeArrowheads="1"/>
            </p:cNvSpPr>
            <p:nvPr userDrawn="1"/>
          </p:nvSpPr>
          <p:spPr bwMode="auto">
            <a:xfrm>
              <a:off x="2641969"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6" name="Oval 978"/>
            <p:cNvSpPr>
              <a:spLocks noChangeAspect="1" noChangeArrowheads="1"/>
            </p:cNvSpPr>
            <p:nvPr userDrawn="1"/>
          </p:nvSpPr>
          <p:spPr bwMode="auto">
            <a:xfrm>
              <a:off x="2753545"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7" name="Oval 979"/>
            <p:cNvSpPr>
              <a:spLocks noChangeAspect="1" noChangeArrowheads="1"/>
            </p:cNvSpPr>
            <p:nvPr userDrawn="1"/>
          </p:nvSpPr>
          <p:spPr bwMode="auto">
            <a:xfrm>
              <a:off x="286663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8" name="Oval 980"/>
            <p:cNvSpPr>
              <a:spLocks noChangeAspect="1" noChangeArrowheads="1"/>
            </p:cNvSpPr>
            <p:nvPr userDrawn="1"/>
          </p:nvSpPr>
          <p:spPr bwMode="auto">
            <a:xfrm>
              <a:off x="4103013"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19" name="Oval 981"/>
            <p:cNvSpPr>
              <a:spLocks noChangeAspect="1" noChangeArrowheads="1"/>
            </p:cNvSpPr>
            <p:nvPr userDrawn="1"/>
          </p:nvSpPr>
          <p:spPr bwMode="auto">
            <a:xfrm>
              <a:off x="4214589"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0" name="Oval 982"/>
            <p:cNvSpPr>
              <a:spLocks noChangeAspect="1" noChangeArrowheads="1"/>
            </p:cNvSpPr>
            <p:nvPr userDrawn="1"/>
          </p:nvSpPr>
          <p:spPr bwMode="auto">
            <a:xfrm>
              <a:off x="432767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1" name="Oval 983"/>
            <p:cNvSpPr>
              <a:spLocks noChangeAspect="1" noChangeArrowheads="1"/>
            </p:cNvSpPr>
            <p:nvPr userDrawn="1"/>
          </p:nvSpPr>
          <p:spPr bwMode="auto">
            <a:xfrm>
              <a:off x="443924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2" name="Oval 984"/>
            <p:cNvSpPr>
              <a:spLocks noChangeAspect="1" noChangeArrowheads="1"/>
            </p:cNvSpPr>
            <p:nvPr userDrawn="1"/>
          </p:nvSpPr>
          <p:spPr bwMode="auto">
            <a:xfrm>
              <a:off x="455233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3" name="Oval 985"/>
            <p:cNvSpPr>
              <a:spLocks noChangeAspect="1" noChangeArrowheads="1"/>
            </p:cNvSpPr>
            <p:nvPr userDrawn="1"/>
          </p:nvSpPr>
          <p:spPr bwMode="auto">
            <a:xfrm>
              <a:off x="466390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4" name="Oval 986"/>
            <p:cNvSpPr>
              <a:spLocks noChangeAspect="1" noChangeArrowheads="1"/>
            </p:cNvSpPr>
            <p:nvPr userDrawn="1"/>
          </p:nvSpPr>
          <p:spPr bwMode="auto">
            <a:xfrm>
              <a:off x="4776992"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5" name="Oval 987"/>
            <p:cNvSpPr>
              <a:spLocks noChangeAspect="1" noChangeArrowheads="1"/>
            </p:cNvSpPr>
            <p:nvPr userDrawn="1"/>
          </p:nvSpPr>
          <p:spPr bwMode="auto">
            <a:xfrm>
              <a:off x="4888568"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6" name="Oval 988"/>
            <p:cNvSpPr>
              <a:spLocks noChangeAspect="1" noChangeArrowheads="1"/>
            </p:cNvSpPr>
            <p:nvPr userDrawn="1"/>
          </p:nvSpPr>
          <p:spPr bwMode="auto">
            <a:xfrm>
              <a:off x="500165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7" name="Oval 989"/>
            <p:cNvSpPr>
              <a:spLocks noChangeAspect="1" noChangeArrowheads="1"/>
            </p:cNvSpPr>
            <p:nvPr userDrawn="1"/>
          </p:nvSpPr>
          <p:spPr bwMode="auto">
            <a:xfrm>
              <a:off x="5113228"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8" name="Oval 990"/>
            <p:cNvSpPr>
              <a:spLocks noChangeAspect="1" noChangeArrowheads="1"/>
            </p:cNvSpPr>
            <p:nvPr userDrawn="1"/>
          </p:nvSpPr>
          <p:spPr bwMode="auto">
            <a:xfrm>
              <a:off x="5226311"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29" name="Oval 991"/>
            <p:cNvSpPr>
              <a:spLocks noChangeAspect="1" noChangeArrowheads="1"/>
            </p:cNvSpPr>
            <p:nvPr userDrawn="1"/>
          </p:nvSpPr>
          <p:spPr bwMode="auto">
            <a:xfrm>
              <a:off x="5337887" y="3837114"/>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0" name="Oval 992"/>
            <p:cNvSpPr>
              <a:spLocks noChangeAspect="1" noChangeArrowheads="1"/>
            </p:cNvSpPr>
            <p:nvPr userDrawn="1"/>
          </p:nvSpPr>
          <p:spPr bwMode="auto">
            <a:xfrm>
              <a:off x="5450972"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1" name="Oval 993"/>
            <p:cNvSpPr>
              <a:spLocks noChangeAspect="1" noChangeArrowheads="1"/>
            </p:cNvSpPr>
            <p:nvPr userDrawn="1"/>
          </p:nvSpPr>
          <p:spPr bwMode="auto">
            <a:xfrm>
              <a:off x="623803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2" name="Oval 994"/>
            <p:cNvSpPr>
              <a:spLocks noChangeAspect="1" noChangeArrowheads="1"/>
            </p:cNvSpPr>
            <p:nvPr userDrawn="1"/>
          </p:nvSpPr>
          <p:spPr bwMode="auto">
            <a:xfrm>
              <a:off x="6687355"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3" name="Oval 995"/>
            <p:cNvSpPr>
              <a:spLocks noChangeAspect="1" noChangeArrowheads="1"/>
            </p:cNvSpPr>
            <p:nvPr userDrawn="1"/>
          </p:nvSpPr>
          <p:spPr bwMode="auto">
            <a:xfrm>
              <a:off x="7248250" y="3837114"/>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4" name="Oval 996"/>
            <p:cNvSpPr>
              <a:spLocks noChangeAspect="1" noChangeArrowheads="1"/>
            </p:cNvSpPr>
            <p:nvPr userDrawn="1"/>
          </p:nvSpPr>
          <p:spPr bwMode="auto">
            <a:xfrm>
              <a:off x="252888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5" name="Oval 997"/>
            <p:cNvSpPr>
              <a:spLocks noChangeAspect="1" noChangeArrowheads="1"/>
            </p:cNvSpPr>
            <p:nvPr userDrawn="1"/>
          </p:nvSpPr>
          <p:spPr bwMode="auto">
            <a:xfrm>
              <a:off x="264196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6" name="Oval 998"/>
            <p:cNvSpPr>
              <a:spLocks noChangeAspect="1" noChangeArrowheads="1"/>
            </p:cNvSpPr>
            <p:nvPr userDrawn="1"/>
          </p:nvSpPr>
          <p:spPr bwMode="auto">
            <a:xfrm>
              <a:off x="2753545"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7" name="Oval 999"/>
            <p:cNvSpPr>
              <a:spLocks noChangeAspect="1" noChangeArrowheads="1"/>
            </p:cNvSpPr>
            <p:nvPr userDrawn="1"/>
          </p:nvSpPr>
          <p:spPr bwMode="auto">
            <a:xfrm>
              <a:off x="2866630"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8" name="Oval 1000"/>
            <p:cNvSpPr>
              <a:spLocks noChangeAspect="1" noChangeArrowheads="1"/>
            </p:cNvSpPr>
            <p:nvPr userDrawn="1"/>
          </p:nvSpPr>
          <p:spPr bwMode="auto">
            <a:xfrm>
              <a:off x="2978206"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39" name="Oval 1001"/>
            <p:cNvSpPr>
              <a:spLocks noChangeAspect="1" noChangeArrowheads="1"/>
            </p:cNvSpPr>
            <p:nvPr userDrawn="1"/>
          </p:nvSpPr>
          <p:spPr bwMode="auto">
            <a:xfrm>
              <a:off x="3091289"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0" name="Oval 1002"/>
            <p:cNvSpPr>
              <a:spLocks noChangeAspect="1" noChangeArrowheads="1"/>
            </p:cNvSpPr>
            <p:nvPr userDrawn="1"/>
          </p:nvSpPr>
          <p:spPr bwMode="auto">
            <a:xfrm>
              <a:off x="455233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1" name="Oval 1003"/>
            <p:cNvSpPr>
              <a:spLocks noChangeAspect="1" noChangeArrowheads="1"/>
            </p:cNvSpPr>
            <p:nvPr userDrawn="1"/>
          </p:nvSpPr>
          <p:spPr bwMode="auto">
            <a:xfrm>
              <a:off x="466390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2" name="Oval 1004"/>
            <p:cNvSpPr>
              <a:spLocks noChangeAspect="1" noChangeArrowheads="1"/>
            </p:cNvSpPr>
            <p:nvPr userDrawn="1"/>
          </p:nvSpPr>
          <p:spPr bwMode="auto">
            <a:xfrm>
              <a:off x="4776992"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3" name="Oval 1005"/>
            <p:cNvSpPr>
              <a:spLocks noChangeAspect="1" noChangeArrowheads="1"/>
            </p:cNvSpPr>
            <p:nvPr userDrawn="1"/>
          </p:nvSpPr>
          <p:spPr bwMode="auto">
            <a:xfrm>
              <a:off x="4888568"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4" name="Oval 1006"/>
            <p:cNvSpPr>
              <a:spLocks noChangeAspect="1" noChangeArrowheads="1"/>
            </p:cNvSpPr>
            <p:nvPr userDrawn="1"/>
          </p:nvSpPr>
          <p:spPr bwMode="auto">
            <a:xfrm>
              <a:off x="500165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5" name="Oval 1007"/>
            <p:cNvSpPr>
              <a:spLocks noChangeAspect="1" noChangeArrowheads="1"/>
            </p:cNvSpPr>
            <p:nvPr userDrawn="1"/>
          </p:nvSpPr>
          <p:spPr bwMode="auto">
            <a:xfrm>
              <a:off x="5113228"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6" name="Oval 1008"/>
            <p:cNvSpPr>
              <a:spLocks noChangeAspect="1" noChangeArrowheads="1"/>
            </p:cNvSpPr>
            <p:nvPr userDrawn="1"/>
          </p:nvSpPr>
          <p:spPr bwMode="auto">
            <a:xfrm>
              <a:off x="5226311"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7" name="Oval 1009"/>
            <p:cNvSpPr>
              <a:spLocks noChangeAspect="1" noChangeArrowheads="1"/>
            </p:cNvSpPr>
            <p:nvPr userDrawn="1"/>
          </p:nvSpPr>
          <p:spPr bwMode="auto">
            <a:xfrm>
              <a:off x="5337887" y="394115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8" name="Oval 1010"/>
            <p:cNvSpPr>
              <a:spLocks noChangeAspect="1" noChangeArrowheads="1"/>
            </p:cNvSpPr>
            <p:nvPr userDrawn="1"/>
          </p:nvSpPr>
          <p:spPr bwMode="auto">
            <a:xfrm>
              <a:off x="5450972"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49" name="Oval 1011"/>
            <p:cNvSpPr>
              <a:spLocks noChangeAspect="1" noChangeArrowheads="1"/>
            </p:cNvSpPr>
            <p:nvPr userDrawn="1"/>
          </p:nvSpPr>
          <p:spPr bwMode="auto">
            <a:xfrm>
              <a:off x="6687355" y="394115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0" name="Oval 1012"/>
            <p:cNvSpPr>
              <a:spLocks noChangeAspect="1" noChangeArrowheads="1"/>
            </p:cNvSpPr>
            <p:nvPr userDrawn="1"/>
          </p:nvSpPr>
          <p:spPr bwMode="auto">
            <a:xfrm>
              <a:off x="7023590" y="3941151"/>
              <a:ext cx="85944"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1" name="Oval 1013"/>
            <p:cNvSpPr>
              <a:spLocks noChangeAspect="1" noChangeArrowheads="1"/>
            </p:cNvSpPr>
            <p:nvPr userDrawn="1"/>
          </p:nvSpPr>
          <p:spPr bwMode="auto">
            <a:xfrm>
              <a:off x="241731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2" name="Oval 1014"/>
            <p:cNvSpPr>
              <a:spLocks noChangeAspect="1" noChangeArrowheads="1"/>
            </p:cNvSpPr>
            <p:nvPr userDrawn="1"/>
          </p:nvSpPr>
          <p:spPr bwMode="auto">
            <a:xfrm>
              <a:off x="252888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3" name="Oval 1015"/>
            <p:cNvSpPr>
              <a:spLocks noChangeAspect="1" noChangeArrowheads="1"/>
            </p:cNvSpPr>
            <p:nvPr userDrawn="1"/>
          </p:nvSpPr>
          <p:spPr bwMode="auto">
            <a:xfrm>
              <a:off x="264196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4" name="Oval 1016"/>
            <p:cNvSpPr>
              <a:spLocks noChangeAspect="1" noChangeArrowheads="1"/>
            </p:cNvSpPr>
            <p:nvPr userDrawn="1"/>
          </p:nvSpPr>
          <p:spPr bwMode="auto">
            <a:xfrm>
              <a:off x="2753545"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5" name="Oval 1017"/>
            <p:cNvSpPr>
              <a:spLocks noChangeAspect="1" noChangeArrowheads="1"/>
            </p:cNvSpPr>
            <p:nvPr userDrawn="1"/>
          </p:nvSpPr>
          <p:spPr bwMode="auto">
            <a:xfrm>
              <a:off x="2866630"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6" name="Oval 1018"/>
            <p:cNvSpPr>
              <a:spLocks noChangeAspect="1" noChangeArrowheads="1"/>
            </p:cNvSpPr>
            <p:nvPr userDrawn="1"/>
          </p:nvSpPr>
          <p:spPr bwMode="auto">
            <a:xfrm>
              <a:off x="2978206"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7" name="Oval 1019"/>
            <p:cNvSpPr>
              <a:spLocks noChangeAspect="1" noChangeArrowheads="1"/>
            </p:cNvSpPr>
            <p:nvPr userDrawn="1"/>
          </p:nvSpPr>
          <p:spPr bwMode="auto">
            <a:xfrm>
              <a:off x="3091289"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8" name="Oval 1020"/>
            <p:cNvSpPr>
              <a:spLocks noChangeAspect="1" noChangeArrowheads="1"/>
            </p:cNvSpPr>
            <p:nvPr userDrawn="1"/>
          </p:nvSpPr>
          <p:spPr bwMode="auto">
            <a:xfrm>
              <a:off x="3204373"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59" name="Oval 1021"/>
            <p:cNvSpPr>
              <a:spLocks noChangeAspect="1" noChangeArrowheads="1"/>
            </p:cNvSpPr>
            <p:nvPr userDrawn="1"/>
          </p:nvSpPr>
          <p:spPr bwMode="auto">
            <a:xfrm>
              <a:off x="455233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0" name="Oval 1022"/>
            <p:cNvSpPr>
              <a:spLocks noChangeAspect="1" noChangeArrowheads="1"/>
            </p:cNvSpPr>
            <p:nvPr userDrawn="1"/>
          </p:nvSpPr>
          <p:spPr bwMode="auto">
            <a:xfrm>
              <a:off x="466390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1" name="Oval 1023"/>
            <p:cNvSpPr>
              <a:spLocks noChangeAspect="1" noChangeArrowheads="1"/>
            </p:cNvSpPr>
            <p:nvPr userDrawn="1"/>
          </p:nvSpPr>
          <p:spPr bwMode="auto">
            <a:xfrm>
              <a:off x="4776992"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2" name="Oval 1024"/>
            <p:cNvSpPr>
              <a:spLocks noChangeAspect="1" noChangeArrowheads="1"/>
            </p:cNvSpPr>
            <p:nvPr userDrawn="1"/>
          </p:nvSpPr>
          <p:spPr bwMode="auto">
            <a:xfrm>
              <a:off x="4888568"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3" name="Oval 1025"/>
            <p:cNvSpPr>
              <a:spLocks noChangeAspect="1" noChangeArrowheads="1"/>
            </p:cNvSpPr>
            <p:nvPr userDrawn="1"/>
          </p:nvSpPr>
          <p:spPr bwMode="auto">
            <a:xfrm>
              <a:off x="5001652"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4" name="Oval 1026"/>
            <p:cNvSpPr>
              <a:spLocks noChangeAspect="1" noChangeArrowheads="1"/>
            </p:cNvSpPr>
            <p:nvPr userDrawn="1"/>
          </p:nvSpPr>
          <p:spPr bwMode="auto">
            <a:xfrm>
              <a:off x="5113228"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5" name="Oval 1027"/>
            <p:cNvSpPr>
              <a:spLocks noChangeAspect="1" noChangeArrowheads="1"/>
            </p:cNvSpPr>
            <p:nvPr userDrawn="1"/>
          </p:nvSpPr>
          <p:spPr bwMode="auto">
            <a:xfrm>
              <a:off x="5226311"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6" name="Oval 1028"/>
            <p:cNvSpPr>
              <a:spLocks noChangeAspect="1" noChangeArrowheads="1"/>
            </p:cNvSpPr>
            <p:nvPr userDrawn="1"/>
          </p:nvSpPr>
          <p:spPr bwMode="auto">
            <a:xfrm>
              <a:off x="5337887"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7" name="Oval 1029"/>
            <p:cNvSpPr>
              <a:spLocks noChangeAspect="1" noChangeArrowheads="1"/>
            </p:cNvSpPr>
            <p:nvPr userDrawn="1"/>
          </p:nvSpPr>
          <p:spPr bwMode="auto">
            <a:xfrm>
              <a:off x="6687355"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8" name="Oval 1030"/>
            <p:cNvSpPr>
              <a:spLocks noChangeAspect="1" noChangeArrowheads="1"/>
            </p:cNvSpPr>
            <p:nvPr userDrawn="1"/>
          </p:nvSpPr>
          <p:spPr bwMode="auto">
            <a:xfrm>
              <a:off x="6912014"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69" name="Oval 1031"/>
            <p:cNvSpPr>
              <a:spLocks noChangeAspect="1" noChangeArrowheads="1"/>
            </p:cNvSpPr>
            <p:nvPr userDrawn="1"/>
          </p:nvSpPr>
          <p:spPr bwMode="auto">
            <a:xfrm>
              <a:off x="7023590" y="404518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0" name="Oval 1032"/>
            <p:cNvSpPr>
              <a:spLocks noChangeAspect="1" noChangeArrowheads="1"/>
            </p:cNvSpPr>
            <p:nvPr userDrawn="1"/>
          </p:nvSpPr>
          <p:spPr bwMode="auto">
            <a:xfrm>
              <a:off x="7136674" y="4045188"/>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1" name="Oval 1033"/>
            <p:cNvSpPr>
              <a:spLocks noChangeAspect="1" noChangeArrowheads="1"/>
            </p:cNvSpPr>
            <p:nvPr userDrawn="1"/>
          </p:nvSpPr>
          <p:spPr bwMode="auto">
            <a:xfrm>
              <a:off x="241731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2" name="Oval 1034"/>
            <p:cNvSpPr>
              <a:spLocks noChangeAspect="1" noChangeArrowheads="1"/>
            </p:cNvSpPr>
            <p:nvPr userDrawn="1"/>
          </p:nvSpPr>
          <p:spPr bwMode="auto">
            <a:xfrm>
              <a:off x="252888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3" name="Oval 1035"/>
            <p:cNvSpPr>
              <a:spLocks noChangeAspect="1" noChangeArrowheads="1"/>
            </p:cNvSpPr>
            <p:nvPr userDrawn="1"/>
          </p:nvSpPr>
          <p:spPr bwMode="auto">
            <a:xfrm>
              <a:off x="264196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4" name="Oval 1036"/>
            <p:cNvSpPr>
              <a:spLocks noChangeAspect="1" noChangeArrowheads="1"/>
            </p:cNvSpPr>
            <p:nvPr userDrawn="1"/>
          </p:nvSpPr>
          <p:spPr bwMode="auto">
            <a:xfrm>
              <a:off x="2753545"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5" name="Oval 1037"/>
            <p:cNvSpPr>
              <a:spLocks noChangeAspect="1" noChangeArrowheads="1"/>
            </p:cNvSpPr>
            <p:nvPr userDrawn="1"/>
          </p:nvSpPr>
          <p:spPr bwMode="auto">
            <a:xfrm>
              <a:off x="286663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6" name="Oval 1038"/>
            <p:cNvSpPr>
              <a:spLocks noChangeAspect="1" noChangeArrowheads="1"/>
            </p:cNvSpPr>
            <p:nvPr userDrawn="1"/>
          </p:nvSpPr>
          <p:spPr bwMode="auto">
            <a:xfrm>
              <a:off x="2978206"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7" name="Oval 1039"/>
            <p:cNvSpPr>
              <a:spLocks noChangeAspect="1" noChangeArrowheads="1"/>
            </p:cNvSpPr>
            <p:nvPr userDrawn="1"/>
          </p:nvSpPr>
          <p:spPr bwMode="auto">
            <a:xfrm>
              <a:off x="3091289"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8" name="Oval 1040"/>
            <p:cNvSpPr>
              <a:spLocks noChangeAspect="1" noChangeArrowheads="1"/>
            </p:cNvSpPr>
            <p:nvPr userDrawn="1"/>
          </p:nvSpPr>
          <p:spPr bwMode="auto">
            <a:xfrm>
              <a:off x="3204373"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79" name="Oval 1041"/>
            <p:cNvSpPr>
              <a:spLocks noChangeAspect="1" noChangeArrowheads="1"/>
            </p:cNvSpPr>
            <p:nvPr userDrawn="1"/>
          </p:nvSpPr>
          <p:spPr bwMode="auto">
            <a:xfrm>
              <a:off x="3315949"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0" name="Oval 1042"/>
            <p:cNvSpPr>
              <a:spLocks noChangeAspect="1" noChangeArrowheads="1"/>
            </p:cNvSpPr>
            <p:nvPr userDrawn="1"/>
          </p:nvSpPr>
          <p:spPr bwMode="auto">
            <a:xfrm>
              <a:off x="3429033"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1" name="Oval 1043"/>
            <p:cNvSpPr>
              <a:spLocks noChangeAspect="1" noChangeArrowheads="1"/>
            </p:cNvSpPr>
            <p:nvPr userDrawn="1"/>
          </p:nvSpPr>
          <p:spPr bwMode="auto">
            <a:xfrm>
              <a:off x="466390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2" name="Oval 1044"/>
            <p:cNvSpPr>
              <a:spLocks noChangeAspect="1" noChangeArrowheads="1"/>
            </p:cNvSpPr>
            <p:nvPr userDrawn="1"/>
          </p:nvSpPr>
          <p:spPr bwMode="auto">
            <a:xfrm>
              <a:off x="4776992"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3" name="Oval 1045"/>
            <p:cNvSpPr>
              <a:spLocks noChangeAspect="1" noChangeArrowheads="1"/>
            </p:cNvSpPr>
            <p:nvPr userDrawn="1"/>
          </p:nvSpPr>
          <p:spPr bwMode="auto">
            <a:xfrm>
              <a:off x="4888568"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4" name="Oval 1046"/>
            <p:cNvSpPr>
              <a:spLocks noChangeAspect="1" noChangeArrowheads="1"/>
            </p:cNvSpPr>
            <p:nvPr userDrawn="1"/>
          </p:nvSpPr>
          <p:spPr bwMode="auto">
            <a:xfrm>
              <a:off x="5001652"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5" name="Oval 1047"/>
            <p:cNvSpPr>
              <a:spLocks noChangeAspect="1" noChangeArrowheads="1"/>
            </p:cNvSpPr>
            <p:nvPr userDrawn="1"/>
          </p:nvSpPr>
          <p:spPr bwMode="auto">
            <a:xfrm>
              <a:off x="5113228"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6" name="Oval 1048"/>
            <p:cNvSpPr>
              <a:spLocks noChangeAspect="1" noChangeArrowheads="1"/>
            </p:cNvSpPr>
            <p:nvPr userDrawn="1"/>
          </p:nvSpPr>
          <p:spPr bwMode="auto">
            <a:xfrm>
              <a:off x="5226311"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7" name="Oval 1049"/>
            <p:cNvSpPr>
              <a:spLocks noChangeAspect="1" noChangeArrowheads="1"/>
            </p:cNvSpPr>
            <p:nvPr userDrawn="1"/>
          </p:nvSpPr>
          <p:spPr bwMode="auto">
            <a:xfrm>
              <a:off x="6798931"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8" name="Oval 1050"/>
            <p:cNvSpPr>
              <a:spLocks noChangeAspect="1" noChangeArrowheads="1"/>
            </p:cNvSpPr>
            <p:nvPr userDrawn="1"/>
          </p:nvSpPr>
          <p:spPr bwMode="auto">
            <a:xfrm>
              <a:off x="713667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89" name="Oval 1051"/>
            <p:cNvSpPr>
              <a:spLocks noChangeAspect="1" noChangeArrowheads="1"/>
            </p:cNvSpPr>
            <p:nvPr userDrawn="1"/>
          </p:nvSpPr>
          <p:spPr bwMode="auto">
            <a:xfrm>
              <a:off x="7472910" y="414922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0" name="Oval 1052"/>
            <p:cNvSpPr>
              <a:spLocks noChangeAspect="1" noChangeArrowheads="1"/>
            </p:cNvSpPr>
            <p:nvPr userDrawn="1"/>
          </p:nvSpPr>
          <p:spPr bwMode="auto">
            <a:xfrm>
              <a:off x="7585994"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1" name="Oval 1053"/>
            <p:cNvSpPr>
              <a:spLocks noChangeAspect="1" noChangeArrowheads="1"/>
            </p:cNvSpPr>
            <p:nvPr userDrawn="1"/>
          </p:nvSpPr>
          <p:spPr bwMode="auto">
            <a:xfrm>
              <a:off x="7697570" y="4149225"/>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2" name="Oval 1054"/>
            <p:cNvSpPr>
              <a:spLocks noChangeAspect="1" noChangeArrowheads="1"/>
            </p:cNvSpPr>
            <p:nvPr userDrawn="1"/>
          </p:nvSpPr>
          <p:spPr bwMode="auto">
            <a:xfrm>
              <a:off x="252888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3" name="Oval 1055"/>
            <p:cNvSpPr>
              <a:spLocks noChangeAspect="1" noChangeArrowheads="1"/>
            </p:cNvSpPr>
            <p:nvPr userDrawn="1"/>
          </p:nvSpPr>
          <p:spPr bwMode="auto">
            <a:xfrm>
              <a:off x="264196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4" name="Oval 1056"/>
            <p:cNvSpPr>
              <a:spLocks noChangeAspect="1" noChangeArrowheads="1"/>
            </p:cNvSpPr>
            <p:nvPr userDrawn="1"/>
          </p:nvSpPr>
          <p:spPr bwMode="auto">
            <a:xfrm>
              <a:off x="2753545"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5" name="Oval 1057"/>
            <p:cNvSpPr>
              <a:spLocks noChangeAspect="1" noChangeArrowheads="1"/>
            </p:cNvSpPr>
            <p:nvPr userDrawn="1"/>
          </p:nvSpPr>
          <p:spPr bwMode="auto">
            <a:xfrm>
              <a:off x="2866630"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6" name="Oval 1058"/>
            <p:cNvSpPr>
              <a:spLocks noChangeAspect="1" noChangeArrowheads="1"/>
            </p:cNvSpPr>
            <p:nvPr userDrawn="1"/>
          </p:nvSpPr>
          <p:spPr bwMode="auto">
            <a:xfrm>
              <a:off x="2978206"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7" name="Oval 1059"/>
            <p:cNvSpPr>
              <a:spLocks noChangeAspect="1" noChangeArrowheads="1"/>
            </p:cNvSpPr>
            <p:nvPr userDrawn="1"/>
          </p:nvSpPr>
          <p:spPr bwMode="auto">
            <a:xfrm>
              <a:off x="3091289"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8" name="Oval 1060"/>
            <p:cNvSpPr>
              <a:spLocks noChangeAspect="1" noChangeArrowheads="1"/>
            </p:cNvSpPr>
            <p:nvPr userDrawn="1"/>
          </p:nvSpPr>
          <p:spPr bwMode="auto">
            <a:xfrm>
              <a:off x="3204373"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099" name="Oval 1061"/>
            <p:cNvSpPr>
              <a:spLocks noChangeAspect="1" noChangeArrowheads="1"/>
            </p:cNvSpPr>
            <p:nvPr userDrawn="1"/>
          </p:nvSpPr>
          <p:spPr bwMode="auto">
            <a:xfrm>
              <a:off x="3315949"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0" name="Oval 1062"/>
            <p:cNvSpPr>
              <a:spLocks noChangeAspect="1" noChangeArrowheads="1"/>
            </p:cNvSpPr>
            <p:nvPr userDrawn="1"/>
          </p:nvSpPr>
          <p:spPr bwMode="auto">
            <a:xfrm>
              <a:off x="3429033"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1" name="Oval 1063"/>
            <p:cNvSpPr>
              <a:spLocks noChangeAspect="1" noChangeArrowheads="1"/>
            </p:cNvSpPr>
            <p:nvPr userDrawn="1"/>
          </p:nvSpPr>
          <p:spPr bwMode="auto">
            <a:xfrm>
              <a:off x="466390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2" name="Oval 1064"/>
            <p:cNvSpPr>
              <a:spLocks noChangeAspect="1" noChangeArrowheads="1"/>
            </p:cNvSpPr>
            <p:nvPr userDrawn="1"/>
          </p:nvSpPr>
          <p:spPr bwMode="auto">
            <a:xfrm>
              <a:off x="4776992"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3" name="Oval 1065"/>
            <p:cNvSpPr>
              <a:spLocks noChangeAspect="1" noChangeArrowheads="1"/>
            </p:cNvSpPr>
            <p:nvPr userDrawn="1"/>
          </p:nvSpPr>
          <p:spPr bwMode="auto">
            <a:xfrm>
              <a:off x="4888568"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4" name="Oval 1066"/>
            <p:cNvSpPr>
              <a:spLocks noChangeAspect="1" noChangeArrowheads="1"/>
            </p:cNvSpPr>
            <p:nvPr userDrawn="1"/>
          </p:nvSpPr>
          <p:spPr bwMode="auto">
            <a:xfrm>
              <a:off x="5001652"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5" name="Oval 1067"/>
            <p:cNvSpPr>
              <a:spLocks noChangeAspect="1" noChangeArrowheads="1"/>
            </p:cNvSpPr>
            <p:nvPr userDrawn="1"/>
          </p:nvSpPr>
          <p:spPr bwMode="auto">
            <a:xfrm>
              <a:off x="5113228" y="4253262"/>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6" name="Oval 1068"/>
            <p:cNvSpPr>
              <a:spLocks noChangeAspect="1" noChangeArrowheads="1"/>
            </p:cNvSpPr>
            <p:nvPr userDrawn="1"/>
          </p:nvSpPr>
          <p:spPr bwMode="auto">
            <a:xfrm>
              <a:off x="5226311"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7" name="Oval 1069"/>
            <p:cNvSpPr>
              <a:spLocks noChangeAspect="1" noChangeArrowheads="1"/>
            </p:cNvSpPr>
            <p:nvPr userDrawn="1"/>
          </p:nvSpPr>
          <p:spPr bwMode="auto">
            <a:xfrm>
              <a:off x="6912014"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8" name="Oval 1070"/>
            <p:cNvSpPr>
              <a:spLocks noChangeAspect="1" noChangeArrowheads="1"/>
            </p:cNvSpPr>
            <p:nvPr userDrawn="1"/>
          </p:nvSpPr>
          <p:spPr bwMode="auto">
            <a:xfrm>
              <a:off x="7023590" y="4253262"/>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09" name="Oval 1071"/>
            <p:cNvSpPr>
              <a:spLocks noChangeAspect="1" noChangeArrowheads="1"/>
            </p:cNvSpPr>
            <p:nvPr userDrawn="1"/>
          </p:nvSpPr>
          <p:spPr bwMode="auto">
            <a:xfrm>
              <a:off x="7697570" y="4253262"/>
              <a:ext cx="85943" cy="85944"/>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0" name="Oval 1072"/>
            <p:cNvSpPr>
              <a:spLocks noChangeAspect="1" noChangeArrowheads="1"/>
            </p:cNvSpPr>
            <p:nvPr userDrawn="1"/>
          </p:nvSpPr>
          <p:spPr bwMode="auto">
            <a:xfrm>
              <a:off x="252888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1" name="Oval 1073"/>
            <p:cNvSpPr>
              <a:spLocks noChangeAspect="1" noChangeArrowheads="1"/>
            </p:cNvSpPr>
            <p:nvPr userDrawn="1"/>
          </p:nvSpPr>
          <p:spPr bwMode="auto">
            <a:xfrm>
              <a:off x="264196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2" name="Oval 1074"/>
            <p:cNvSpPr>
              <a:spLocks noChangeAspect="1" noChangeArrowheads="1"/>
            </p:cNvSpPr>
            <p:nvPr userDrawn="1"/>
          </p:nvSpPr>
          <p:spPr bwMode="auto">
            <a:xfrm>
              <a:off x="2753545"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3" name="Oval 1075"/>
            <p:cNvSpPr>
              <a:spLocks noChangeAspect="1" noChangeArrowheads="1"/>
            </p:cNvSpPr>
            <p:nvPr userDrawn="1"/>
          </p:nvSpPr>
          <p:spPr bwMode="auto">
            <a:xfrm>
              <a:off x="2866630"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4" name="Oval 1076"/>
            <p:cNvSpPr>
              <a:spLocks noChangeAspect="1" noChangeArrowheads="1"/>
            </p:cNvSpPr>
            <p:nvPr userDrawn="1"/>
          </p:nvSpPr>
          <p:spPr bwMode="auto">
            <a:xfrm>
              <a:off x="2978206"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5" name="Oval 1077"/>
            <p:cNvSpPr>
              <a:spLocks noChangeAspect="1" noChangeArrowheads="1"/>
            </p:cNvSpPr>
            <p:nvPr userDrawn="1"/>
          </p:nvSpPr>
          <p:spPr bwMode="auto">
            <a:xfrm>
              <a:off x="3091289"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6" name="Oval 1078"/>
            <p:cNvSpPr>
              <a:spLocks noChangeAspect="1" noChangeArrowheads="1"/>
            </p:cNvSpPr>
            <p:nvPr userDrawn="1"/>
          </p:nvSpPr>
          <p:spPr bwMode="auto">
            <a:xfrm>
              <a:off x="3204373"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7" name="Oval 1079"/>
            <p:cNvSpPr>
              <a:spLocks noChangeAspect="1" noChangeArrowheads="1"/>
            </p:cNvSpPr>
            <p:nvPr userDrawn="1"/>
          </p:nvSpPr>
          <p:spPr bwMode="auto">
            <a:xfrm>
              <a:off x="3315949"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8" name="Oval 1080"/>
            <p:cNvSpPr>
              <a:spLocks noChangeAspect="1" noChangeArrowheads="1"/>
            </p:cNvSpPr>
            <p:nvPr userDrawn="1"/>
          </p:nvSpPr>
          <p:spPr bwMode="auto">
            <a:xfrm>
              <a:off x="3429033"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19" name="Oval 1081"/>
            <p:cNvSpPr>
              <a:spLocks noChangeAspect="1" noChangeArrowheads="1"/>
            </p:cNvSpPr>
            <p:nvPr userDrawn="1"/>
          </p:nvSpPr>
          <p:spPr bwMode="auto">
            <a:xfrm>
              <a:off x="466390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0" name="Oval 1082"/>
            <p:cNvSpPr>
              <a:spLocks noChangeAspect="1" noChangeArrowheads="1"/>
            </p:cNvSpPr>
            <p:nvPr userDrawn="1"/>
          </p:nvSpPr>
          <p:spPr bwMode="auto">
            <a:xfrm>
              <a:off x="4776992"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1" name="Oval 1083"/>
            <p:cNvSpPr>
              <a:spLocks noChangeAspect="1" noChangeArrowheads="1"/>
            </p:cNvSpPr>
            <p:nvPr userDrawn="1"/>
          </p:nvSpPr>
          <p:spPr bwMode="auto">
            <a:xfrm>
              <a:off x="4888568"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2" name="Oval 1084"/>
            <p:cNvSpPr>
              <a:spLocks noChangeAspect="1" noChangeArrowheads="1"/>
            </p:cNvSpPr>
            <p:nvPr userDrawn="1"/>
          </p:nvSpPr>
          <p:spPr bwMode="auto">
            <a:xfrm>
              <a:off x="5001652"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3" name="Oval 1085"/>
            <p:cNvSpPr>
              <a:spLocks noChangeAspect="1" noChangeArrowheads="1"/>
            </p:cNvSpPr>
            <p:nvPr userDrawn="1"/>
          </p:nvSpPr>
          <p:spPr bwMode="auto">
            <a:xfrm>
              <a:off x="5113228" y="4357300"/>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4" name="Oval 1086"/>
            <p:cNvSpPr>
              <a:spLocks noChangeAspect="1" noChangeArrowheads="1"/>
            </p:cNvSpPr>
            <p:nvPr userDrawn="1"/>
          </p:nvSpPr>
          <p:spPr bwMode="auto">
            <a:xfrm>
              <a:off x="5226311"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5" name="Oval 1087"/>
            <p:cNvSpPr>
              <a:spLocks noChangeAspect="1" noChangeArrowheads="1"/>
            </p:cNvSpPr>
            <p:nvPr userDrawn="1"/>
          </p:nvSpPr>
          <p:spPr bwMode="auto">
            <a:xfrm>
              <a:off x="7472910" y="4357300"/>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6" name="Oval 1088"/>
            <p:cNvSpPr>
              <a:spLocks noChangeAspect="1" noChangeArrowheads="1"/>
            </p:cNvSpPr>
            <p:nvPr userDrawn="1"/>
          </p:nvSpPr>
          <p:spPr bwMode="auto">
            <a:xfrm>
              <a:off x="264196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7" name="Oval 1089"/>
            <p:cNvSpPr>
              <a:spLocks noChangeAspect="1" noChangeArrowheads="1"/>
            </p:cNvSpPr>
            <p:nvPr userDrawn="1"/>
          </p:nvSpPr>
          <p:spPr bwMode="auto">
            <a:xfrm>
              <a:off x="2753545"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8" name="Oval 1090"/>
            <p:cNvSpPr>
              <a:spLocks noChangeAspect="1" noChangeArrowheads="1"/>
            </p:cNvSpPr>
            <p:nvPr userDrawn="1"/>
          </p:nvSpPr>
          <p:spPr bwMode="auto">
            <a:xfrm>
              <a:off x="286663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29" name="Oval 1091"/>
            <p:cNvSpPr>
              <a:spLocks noChangeAspect="1" noChangeArrowheads="1"/>
            </p:cNvSpPr>
            <p:nvPr userDrawn="1"/>
          </p:nvSpPr>
          <p:spPr bwMode="auto">
            <a:xfrm>
              <a:off x="2978206"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0" name="Oval 1092"/>
            <p:cNvSpPr>
              <a:spLocks noChangeAspect="1" noChangeArrowheads="1"/>
            </p:cNvSpPr>
            <p:nvPr userDrawn="1"/>
          </p:nvSpPr>
          <p:spPr bwMode="auto">
            <a:xfrm>
              <a:off x="3091289"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1" name="Oval 1093"/>
            <p:cNvSpPr>
              <a:spLocks noChangeAspect="1" noChangeArrowheads="1"/>
            </p:cNvSpPr>
            <p:nvPr userDrawn="1"/>
          </p:nvSpPr>
          <p:spPr bwMode="auto">
            <a:xfrm>
              <a:off x="3204373"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2" name="Oval 1094"/>
            <p:cNvSpPr>
              <a:spLocks noChangeAspect="1" noChangeArrowheads="1"/>
            </p:cNvSpPr>
            <p:nvPr userDrawn="1"/>
          </p:nvSpPr>
          <p:spPr bwMode="auto">
            <a:xfrm>
              <a:off x="3315949"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3" name="Oval 1095"/>
            <p:cNvSpPr>
              <a:spLocks noChangeAspect="1" noChangeArrowheads="1"/>
            </p:cNvSpPr>
            <p:nvPr userDrawn="1"/>
          </p:nvSpPr>
          <p:spPr bwMode="auto">
            <a:xfrm>
              <a:off x="466390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4" name="Oval 1096"/>
            <p:cNvSpPr>
              <a:spLocks noChangeAspect="1" noChangeArrowheads="1"/>
            </p:cNvSpPr>
            <p:nvPr userDrawn="1"/>
          </p:nvSpPr>
          <p:spPr bwMode="auto">
            <a:xfrm>
              <a:off x="4776992"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5" name="Oval 1097"/>
            <p:cNvSpPr>
              <a:spLocks noChangeAspect="1" noChangeArrowheads="1"/>
            </p:cNvSpPr>
            <p:nvPr userDrawn="1"/>
          </p:nvSpPr>
          <p:spPr bwMode="auto">
            <a:xfrm>
              <a:off x="4888568"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6" name="Oval 1098"/>
            <p:cNvSpPr>
              <a:spLocks noChangeAspect="1" noChangeArrowheads="1"/>
            </p:cNvSpPr>
            <p:nvPr userDrawn="1"/>
          </p:nvSpPr>
          <p:spPr bwMode="auto">
            <a:xfrm>
              <a:off x="500165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7" name="Oval 1099"/>
            <p:cNvSpPr>
              <a:spLocks noChangeAspect="1" noChangeArrowheads="1"/>
            </p:cNvSpPr>
            <p:nvPr userDrawn="1"/>
          </p:nvSpPr>
          <p:spPr bwMode="auto">
            <a:xfrm>
              <a:off x="5113228"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8" name="Oval 1100"/>
            <p:cNvSpPr>
              <a:spLocks noChangeAspect="1" noChangeArrowheads="1"/>
            </p:cNvSpPr>
            <p:nvPr userDrawn="1"/>
          </p:nvSpPr>
          <p:spPr bwMode="auto">
            <a:xfrm>
              <a:off x="5226311"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39" name="Oval 1101"/>
            <p:cNvSpPr>
              <a:spLocks noChangeAspect="1" noChangeArrowheads="1"/>
            </p:cNvSpPr>
            <p:nvPr userDrawn="1"/>
          </p:nvSpPr>
          <p:spPr bwMode="auto">
            <a:xfrm>
              <a:off x="5450972"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0" name="Oval 1102"/>
            <p:cNvSpPr>
              <a:spLocks noChangeAspect="1" noChangeArrowheads="1"/>
            </p:cNvSpPr>
            <p:nvPr userDrawn="1"/>
          </p:nvSpPr>
          <p:spPr bwMode="auto">
            <a:xfrm>
              <a:off x="7361334"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1" name="Oval 1103"/>
            <p:cNvSpPr>
              <a:spLocks noChangeAspect="1" noChangeArrowheads="1"/>
            </p:cNvSpPr>
            <p:nvPr userDrawn="1"/>
          </p:nvSpPr>
          <p:spPr bwMode="auto">
            <a:xfrm>
              <a:off x="7472910" y="445982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2" name="Oval 1104"/>
            <p:cNvSpPr>
              <a:spLocks noChangeAspect="1" noChangeArrowheads="1"/>
            </p:cNvSpPr>
            <p:nvPr userDrawn="1"/>
          </p:nvSpPr>
          <p:spPr bwMode="auto">
            <a:xfrm>
              <a:off x="7697570" y="4459829"/>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3" name="Oval 1105"/>
            <p:cNvSpPr>
              <a:spLocks noChangeAspect="1" noChangeArrowheads="1"/>
            </p:cNvSpPr>
            <p:nvPr userDrawn="1"/>
          </p:nvSpPr>
          <p:spPr bwMode="auto">
            <a:xfrm>
              <a:off x="2753545"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4" name="Oval 1106"/>
            <p:cNvSpPr>
              <a:spLocks noChangeAspect="1" noChangeArrowheads="1"/>
            </p:cNvSpPr>
            <p:nvPr userDrawn="1"/>
          </p:nvSpPr>
          <p:spPr bwMode="auto">
            <a:xfrm>
              <a:off x="286663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5" name="Oval 1107"/>
            <p:cNvSpPr>
              <a:spLocks noChangeAspect="1" noChangeArrowheads="1"/>
            </p:cNvSpPr>
            <p:nvPr userDrawn="1"/>
          </p:nvSpPr>
          <p:spPr bwMode="auto">
            <a:xfrm>
              <a:off x="2978206"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6" name="Oval 1108"/>
            <p:cNvSpPr>
              <a:spLocks noChangeAspect="1" noChangeArrowheads="1"/>
            </p:cNvSpPr>
            <p:nvPr userDrawn="1"/>
          </p:nvSpPr>
          <p:spPr bwMode="auto">
            <a:xfrm>
              <a:off x="3091289"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7" name="Oval 1109"/>
            <p:cNvSpPr>
              <a:spLocks noChangeAspect="1" noChangeArrowheads="1"/>
            </p:cNvSpPr>
            <p:nvPr userDrawn="1"/>
          </p:nvSpPr>
          <p:spPr bwMode="auto">
            <a:xfrm>
              <a:off x="3204373"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8" name="Oval 1110"/>
            <p:cNvSpPr>
              <a:spLocks noChangeAspect="1" noChangeArrowheads="1"/>
            </p:cNvSpPr>
            <p:nvPr userDrawn="1"/>
          </p:nvSpPr>
          <p:spPr bwMode="auto">
            <a:xfrm>
              <a:off x="3315949"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49" name="Oval 1111"/>
            <p:cNvSpPr>
              <a:spLocks noChangeAspect="1" noChangeArrowheads="1"/>
            </p:cNvSpPr>
            <p:nvPr userDrawn="1"/>
          </p:nvSpPr>
          <p:spPr bwMode="auto">
            <a:xfrm>
              <a:off x="466390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0" name="Oval 1112"/>
            <p:cNvSpPr>
              <a:spLocks noChangeAspect="1" noChangeArrowheads="1"/>
            </p:cNvSpPr>
            <p:nvPr userDrawn="1"/>
          </p:nvSpPr>
          <p:spPr bwMode="auto">
            <a:xfrm>
              <a:off x="4776992"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1" name="Oval 1113"/>
            <p:cNvSpPr>
              <a:spLocks noChangeAspect="1" noChangeArrowheads="1"/>
            </p:cNvSpPr>
            <p:nvPr userDrawn="1"/>
          </p:nvSpPr>
          <p:spPr bwMode="auto">
            <a:xfrm>
              <a:off x="4888568"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2" name="Oval 1114"/>
            <p:cNvSpPr>
              <a:spLocks noChangeAspect="1" noChangeArrowheads="1"/>
            </p:cNvSpPr>
            <p:nvPr userDrawn="1"/>
          </p:nvSpPr>
          <p:spPr bwMode="auto">
            <a:xfrm>
              <a:off x="500165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3" name="Oval 1115"/>
            <p:cNvSpPr>
              <a:spLocks noChangeAspect="1" noChangeArrowheads="1"/>
            </p:cNvSpPr>
            <p:nvPr userDrawn="1"/>
          </p:nvSpPr>
          <p:spPr bwMode="auto">
            <a:xfrm>
              <a:off x="5113228"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4" name="Oval 1116"/>
            <p:cNvSpPr>
              <a:spLocks noChangeAspect="1" noChangeArrowheads="1"/>
            </p:cNvSpPr>
            <p:nvPr userDrawn="1"/>
          </p:nvSpPr>
          <p:spPr bwMode="auto">
            <a:xfrm>
              <a:off x="5226311"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5" name="Oval 1117"/>
            <p:cNvSpPr>
              <a:spLocks noChangeAspect="1" noChangeArrowheads="1"/>
            </p:cNvSpPr>
            <p:nvPr userDrawn="1"/>
          </p:nvSpPr>
          <p:spPr bwMode="auto">
            <a:xfrm>
              <a:off x="5450972"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6" name="Oval 1118"/>
            <p:cNvSpPr>
              <a:spLocks noChangeAspect="1" noChangeArrowheads="1"/>
            </p:cNvSpPr>
            <p:nvPr userDrawn="1"/>
          </p:nvSpPr>
          <p:spPr bwMode="auto">
            <a:xfrm>
              <a:off x="724825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7" name="Oval 1119"/>
            <p:cNvSpPr>
              <a:spLocks noChangeAspect="1" noChangeArrowheads="1"/>
            </p:cNvSpPr>
            <p:nvPr userDrawn="1"/>
          </p:nvSpPr>
          <p:spPr bwMode="auto">
            <a:xfrm>
              <a:off x="7361334"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8" name="Oval 1120"/>
            <p:cNvSpPr>
              <a:spLocks noChangeAspect="1" noChangeArrowheads="1"/>
            </p:cNvSpPr>
            <p:nvPr userDrawn="1"/>
          </p:nvSpPr>
          <p:spPr bwMode="auto">
            <a:xfrm>
              <a:off x="7472910" y="4563866"/>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59" name="Oval 1121"/>
            <p:cNvSpPr>
              <a:spLocks noChangeAspect="1" noChangeArrowheads="1"/>
            </p:cNvSpPr>
            <p:nvPr userDrawn="1"/>
          </p:nvSpPr>
          <p:spPr bwMode="auto">
            <a:xfrm>
              <a:off x="7585994"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0" name="Oval 1122"/>
            <p:cNvSpPr>
              <a:spLocks noChangeAspect="1" noChangeArrowheads="1"/>
            </p:cNvSpPr>
            <p:nvPr userDrawn="1"/>
          </p:nvSpPr>
          <p:spPr bwMode="auto">
            <a:xfrm>
              <a:off x="7697570" y="4563866"/>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1" name="Oval 1123"/>
            <p:cNvSpPr>
              <a:spLocks noChangeAspect="1" noChangeArrowheads="1"/>
            </p:cNvSpPr>
            <p:nvPr userDrawn="1"/>
          </p:nvSpPr>
          <p:spPr bwMode="auto">
            <a:xfrm>
              <a:off x="2753545"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2" name="Oval 1124"/>
            <p:cNvSpPr>
              <a:spLocks noChangeAspect="1" noChangeArrowheads="1"/>
            </p:cNvSpPr>
            <p:nvPr userDrawn="1"/>
          </p:nvSpPr>
          <p:spPr bwMode="auto">
            <a:xfrm>
              <a:off x="286663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3" name="Oval 1125"/>
            <p:cNvSpPr>
              <a:spLocks noChangeAspect="1" noChangeArrowheads="1"/>
            </p:cNvSpPr>
            <p:nvPr userDrawn="1"/>
          </p:nvSpPr>
          <p:spPr bwMode="auto">
            <a:xfrm>
              <a:off x="2978206"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4" name="Oval 1126"/>
            <p:cNvSpPr>
              <a:spLocks noChangeAspect="1" noChangeArrowheads="1"/>
            </p:cNvSpPr>
            <p:nvPr userDrawn="1"/>
          </p:nvSpPr>
          <p:spPr bwMode="auto">
            <a:xfrm>
              <a:off x="3091289"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5" name="Oval 1127"/>
            <p:cNvSpPr>
              <a:spLocks noChangeAspect="1" noChangeArrowheads="1"/>
            </p:cNvSpPr>
            <p:nvPr userDrawn="1"/>
          </p:nvSpPr>
          <p:spPr bwMode="auto">
            <a:xfrm>
              <a:off x="3204373"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6" name="Oval 1128"/>
            <p:cNvSpPr>
              <a:spLocks noChangeAspect="1" noChangeArrowheads="1"/>
            </p:cNvSpPr>
            <p:nvPr userDrawn="1"/>
          </p:nvSpPr>
          <p:spPr bwMode="auto">
            <a:xfrm>
              <a:off x="3315949"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7" name="Oval 1129"/>
            <p:cNvSpPr>
              <a:spLocks noChangeAspect="1" noChangeArrowheads="1"/>
            </p:cNvSpPr>
            <p:nvPr userDrawn="1"/>
          </p:nvSpPr>
          <p:spPr bwMode="auto">
            <a:xfrm>
              <a:off x="466390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8" name="Oval 1130"/>
            <p:cNvSpPr>
              <a:spLocks noChangeAspect="1" noChangeArrowheads="1"/>
            </p:cNvSpPr>
            <p:nvPr userDrawn="1"/>
          </p:nvSpPr>
          <p:spPr bwMode="auto">
            <a:xfrm>
              <a:off x="4776992"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69" name="Oval 1131"/>
            <p:cNvSpPr>
              <a:spLocks noChangeAspect="1" noChangeArrowheads="1"/>
            </p:cNvSpPr>
            <p:nvPr userDrawn="1"/>
          </p:nvSpPr>
          <p:spPr bwMode="auto">
            <a:xfrm>
              <a:off x="4888568"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0" name="Oval 1132"/>
            <p:cNvSpPr>
              <a:spLocks noChangeAspect="1" noChangeArrowheads="1"/>
            </p:cNvSpPr>
            <p:nvPr userDrawn="1"/>
          </p:nvSpPr>
          <p:spPr bwMode="auto">
            <a:xfrm>
              <a:off x="500165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1" name="Oval 1133"/>
            <p:cNvSpPr>
              <a:spLocks noChangeAspect="1" noChangeArrowheads="1"/>
            </p:cNvSpPr>
            <p:nvPr userDrawn="1"/>
          </p:nvSpPr>
          <p:spPr bwMode="auto">
            <a:xfrm>
              <a:off x="5113228"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2" name="Oval 1134"/>
            <p:cNvSpPr>
              <a:spLocks noChangeAspect="1" noChangeArrowheads="1"/>
            </p:cNvSpPr>
            <p:nvPr userDrawn="1"/>
          </p:nvSpPr>
          <p:spPr bwMode="auto">
            <a:xfrm>
              <a:off x="5450972"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3" name="Oval 1135"/>
            <p:cNvSpPr>
              <a:spLocks noChangeAspect="1" noChangeArrowheads="1"/>
            </p:cNvSpPr>
            <p:nvPr userDrawn="1"/>
          </p:nvSpPr>
          <p:spPr bwMode="auto">
            <a:xfrm>
              <a:off x="713667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4" name="Oval 1136"/>
            <p:cNvSpPr>
              <a:spLocks noChangeAspect="1" noChangeArrowheads="1"/>
            </p:cNvSpPr>
            <p:nvPr userDrawn="1"/>
          </p:nvSpPr>
          <p:spPr bwMode="auto">
            <a:xfrm>
              <a:off x="724825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5" name="Oval 1137"/>
            <p:cNvSpPr>
              <a:spLocks noChangeAspect="1" noChangeArrowheads="1"/>
            </p:cNvSpPr>
            <p:nvPr userDrawn="1"/>
          </p:nvSpPr>
          <p:spPr bwMode="auto">
            <a:xfrm>
              <a:off x="7361334"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6" name="Oval 1138"/>
            <p:cNvSpPr>
              <a:spLocks noChangeAspect="1" noChangeArrowheads="1"/>
            </p:cNvSpPr>
            <p:nvPr userDrawn="1"/>
          </p:nvSpPr>
          <p:spPr bwMode="auto">
            <a:xfrm>
              <a:off x="7472910"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7" name="Oval 1139"/>
            <p:cNvSpPr>
              <a:spLocks noChangeAspect="1" noChangeArrowheads="1"/>
            </p:cNvSpPr>
            <p:nvPr userDrawn="1"/>
          </p:nvSpPr>
          <p:spPr bwMode="auto">
            <a:xfrm>
              <a:off x="7585994"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8" name="Oval 1140"/>
            <p:cNvSpPr>
              <a:spLocks noChangeAspect="1" noChangeArrowheads="1"/>
            </p:cNvSpPr>
            <p:nvPr userDrawn="1"/>
          </p:nvSpPr>
          <p:spPr bwMode="auto">
            <a:xfrm>
              <a:off x="7697570" y="4667903"/>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79" name="Oval 1141"/>
            <p:cNvSpPr>
              <a:spLocks noChangeAspect="1" noChangeArrowheads="1"/>
            </p:cNvSpPr>
            <p:nvPr userDrawn="1"/>
          </p:nvSpPr>
          <p:spPr bwMode="auto">
            <a:xfrm>
              <a:off x="7810653" y="4667903"/>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0" name="Oval 1142"/>
            <p:cNvSpPr>
              <a:spLocks noChangeAspect="1" noChangeArrowheads="1"/>
            </p:cNvSpPr>
            <p:nvPr userDrawn="1"/>
          </p:nvSpPr>
          <p:spPr bwMode="auto">
            <a:xfrm>
              <a:off x="264196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1" name="Oval 1143"/>
            <p:cNvSpPr>
              <a:spLocks noChangeAspect="1" noChangeArrowheads="1"/>
            </p:cNvSpPr>
            <p:nvPr userDrawn="1"/>
          </p:nvSpPr>
          <p:spPr bwMode="auto">
            <a:xfrm>
              <a:off x="2753545"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2" name="Oval 1144"/>
            <p:cNvSpPr>
              <a:spLocks noChangeAspect="1" noChangeArrowheads="1"/>
            </p:cNvSpPr>
            <p:nvPr userDrawn="1"/>
          </p:nvSpPr>
          <p:spPr bwMode="auto">
            <a:xfrm>
              <a:off x="286663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3" name="Oval 1145"/>
            <p:cNvSpPr>
              <a:spLocks noChangeAspect="1" noChangeArrowheads="1"/>
            </p:cNvSpPr>
            <p:nvPr userDrawn="1"/>
          </p:nvSpPr>
          <p:spPr bwMode="auto">
            <a:xfrm>
              <a:off x="2978206"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4" name="Oval 1146"/>
            <p:cNvSpPr>
              <a:spLocks noChangeAspect="1" noChangeArrowheads="1"/>
            </p:cNvSpPr>
            <p:nvPr userDrawn="1"/>
          </p:nvSpPr>
          <p:spPr bwMode="auto">
            <a:xfrm>
              <a:off x="309128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5" name="Oval 1147"/>
            <p:cNvSpPr>
              <a:spLocks noChangeAspect="1" noChangeArrowheads="1"/>
            </p:cNvSpPr>
            <p:nvPr userDrawn="1"/>
          </p:nvSpPr>
          <p:spPr bwMode="auto">
            <a:xfrm>
              <a:off x="3204373"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6" name="Oval 1148"/>
            <p:cNvSpPr>
              <a:spLocks noChangeAspect="1" noChangeArrowheads="1"/>
            </p:cNvSpPr>
            <p:nvPr userDrawn="1"/>
          </p:nvSpPr>
          <p:spPr bwMode="auto">
            <a:xfrm>
              <a:off x="466390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7" name="Oval 1149"/>
            <p:cNvSpPr>
              <a:spLocks noChangeAspect="1" noChangeArrowheads="1"/>
            </p:cNvSpPr>
            <p:nvPr userDrawn="1"/>
          </p:nvSpPr>
          <p:spPr bwMode="auto">
            <a:xfrm>
              <a:off x="4776992"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8" name="Oval 1150"/>
            <p:cNvSpPr>
              <a:spLocks noChangeAspect="1" noChangeArrowheads="1"/>
            </p:cNvSpPr>
            <p:nvPr userDrawn="1"/>
          </p:nvSpPr>
          <p:spPr bwMode="auto">
            <a:xfrm>
              <a:off x="4888568"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89" name="Oval 1151"/>
            <p:cNvSpPr>
              <a:spLocks noChangeAspect="1" noChangeArrowheads="1"/>
            </p:cNvSpPr>
            <p:nvPr userDrawn="1"/>
          </p:nvSpPr>
          <p:spPr bwMode="auto">
            <a:xfrm>
              <a:off x="500165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0" name="Oval 1152"/>
            <p:cNvSpPr>
              <a:spLocks noChangeAspect="1" noChangeArrowheads="1"/>
            </p:cNvSpPr>
            <p:nvPr userDrawn="1"/>
          </p:nvSpPr>
          <p:spPr bwMode="auto">
            <a:xfrm>
              <a:off x="5113228"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1" name="Oval 1153"/>
            <p:cNvSpPr>
              <a:spLocks noChangeAspect="1" noChangeArrowheads="1"/>
            </p:cNvSpPr>
            <p:nvPr userDrawn="1"/>
          </p:nvSpPr>
          <p:spPr bwMode="auto">
            <a:xfrm>
              <a:off x="5450972"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2" name="Oval 1154"/>
            <p:cNvSpPr>
              <a:spLocks noChangeAspect="1" noChangeArrowheads="1"/>
            </p:cNvSpPr>
            <p:nvPr userDrawn="1"/>
          </p:nvSpPr>
          <p:spPr bwMode="auto">
            <a:xfrm>
              <a:off x="702359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3" name="Oval 1155"/>
            <p:cNvSpPr>
              <a:spLocks noChangeAspect="1" noChangeArrowheads="1"/>
            </p:cNvSpPr>
            <p:nvPr userDrawn="1"/>
          </p:nvSpPr>
          <p:spPr bwMode="auto">
            <a:xfrm>
              <a:off x="713667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4" name="Oval 1156"/>
            <p:cNvSpPr>
              <a:spLocks noChangeAspect="1" noChangeArrowheads="1"/>
            </p:cNvSpPr>
            <p:nvPr userDrawn="1"/>
          </p:nvSpPr>
          <p:spPr bwMode="auto">
            <a:xfrm>
              <a:off x="724825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5" name="Oval 1157"/>
            <p:cNvSpPr>
              <a:spLocks noChangeAspect="1" noChangeArrowheads="1"/>
            </p:cNvSpPr>
            <p:nvPr userDrawn="1"/>
          </p:nvSpPr>
          <p:spPr bwMode="auto">
            <a:xfrm>
              <a:off x="7361334"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6" name="Oval 1158"/>
            <p:cNvSpPr>
              <a:spLocks noChangeAspect="1" noChangeArrowheads="1"/>
            </p:cNvSpPr>
            <p:nvPr userDrawn="1"/>
          </p:nvSpPr>
          <p:spPr bwMode="auto">
            <a:xfrm>
              <a:off x="7472910"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7" name="Oval 1159"/>
            <p:cNvSpPr>
              <a:spLocks noChangeAspect="1" noChangeArrowheads="1"/>
            </p:cNvSpPr>
            <p:nvPr userDrawn="1"/>
          </p:nvSpPr>
          <p:spPr bwMode="auto">
            <a:xfrm>
              <a:off x="7585994"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8" name="Oval 1160"/>
            <p:cNvSpPr>
              <a:spLocks noChangeAspect="1" noChangeArrowheads="1"/>
            </p:cNvSpPr>
            <p:nvPr userDrawn="1"/>
          </p:nvSpPr>
          <p:spPr bwMode="auto">
            <a:xfrm>
              <a:off x="7697570" y="4771940"/>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199" name="Oval 1161"/>
            <p:cNvSpPr>
              <a:spLocks noChangeAspect="1" noChangeArrowheads="1"/>
            </p:cNvSpPr>
            <p:nvPr userDrawn="1"/>
          </p:nvSpPr>
          <p:spPr bwMode="auto">
            <a:xfrm>
              <a:off x="7810653"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0" name="Oval 1162"/>
            <p:cNvSpPr>
              <a:spLocks noChangeAspect="1" noChangeArrowheads="1"/>
            </p:cNvSpPr>
            <p:nvPr userDrawn="1"/>
          </p:nvSpPr>
          <p:spPr bwMode="auto">
            <a:xfrm>
              <a:off x="7922229" y="4771940"/>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1" name="Oval 1163"/>
            <p:cNvSpPr>
              <a:spLocks noChangeAspect="1" noChangeArrowheads="1"/>
            </p:cNvSpPr>
            <p:nvPr userDrawn="1"/>
          </p:nvSpPr>
          <p:spPr bwMode="auto">
            <a:xfrm>
              <a:off x="264196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2" name="Oval 1164"/>
            <p:cNvSpPr>
              <a:spLocks noChangeAspect="1" noChangeArrowheads="1"/>
            </p:cNvSpPr>
            <p:nvPr userDrawn="1"/>
          </p:nvSpPr>
          <p:spPr bwMode="auto">
            <a:xfrm>
              <a:off x="2753545"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3" name="Oval 1165"/>
            <p:cNvSpPr>
              <a:spLocks noChangeAspect="1" noChangeArrowheads="1"/>
            </p:cNvSpPr>
            <p:nvPr userDrawn="1"/>
          </p:nvSpPr>
          <p:spPr bwMode="auto">
            <a:xfrm>
              <a:off x="286663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4" name="Oval 1166"/>
            <p:cNvSpPr>
              <a:spLocks noChangeAspect="1" noChangeArrowheads="1"/>
            </p:cNvSpPr>
            <p:nvPr userDrawn="1"/>
          </p:nvSpPr>
          <p:spPr bwMode="auto">
            <a:xfrm>
              <a:off x="2978206"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5" name="Oval 1167"/>
            <p:cNvSpPr>
              <a:spLocks noChangeAspect="1" noChangeArrowheads="1"/>
            </p:cNvSpPr>
            <p:nvPr userDrawn="1"/>
          </p:nvSpPr>
          <p:spPr bwMode="auto">
            <a:xfrm>
              <a:off x="3091289"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6" name="Oval 1168"/>
            <p:cNvSpPr>
              <a:spLocks noChangeAspect="1" noChangeArrowheads="1"/>
            </p:cNvSpPr>
            <p:nvPr userDrawn="1"/>
          </p:nvSpPr>
          <p:spPr bwMode="auto">
            <a:xfrm>
              <a:off x="4663908"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7" name="Oval 1169"/>
            <p:cNvSpPr>
              <a:spLocks noChangeAspect="1" noChangeArrowheads="1"/>
            </p:cNvSpPr>
            <p:nvPr userDrawn="1"/>
          </p:nvSpPr>
          <p:spPr bwMode="auto">
            <a:xfrm>
              <a:off x="4776992"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8" name="Oval 1170"/>
            <p:cNvSpPr>
              <a:spLocks noChangeAspect="1" noChangeArrowheads="1"/>
            </p:cNvSpPr>
            <p:nvPr userDrawn="1"/>
          </p:nvSpPr>
          <p:spPr bwMode="auto">
            <a:xfrm>
              <a:off x="4888568"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09" name="Oval 1171"/>
            <p:cNvSpPr>
              <a:spLocks noChangeAspect="1" noChangeArrowheads="1"/>
            </p:cNvSpPr>
            <p:nvPr userDrawn="1"/>
          </p:nvSpPr>
          <p:spPr bwMode="auto">
            <a:xfrm>
              <a:off x="5001652"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0" name="Oval 1172"/>
            <p:cNvSpPr>
              <a:spLocks noChangeAspect="1" noChangeArrowheads="1"/>
            </p:cNvSpPr>
            <p:nvPr userDrawn="1"/>
          </p:nvSpPr>
          <p:spPr bwMode="auto">
            <a:xfrm>
              <a:off x="702359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1" name="Oval 1173"/>
            <p:cNvSpPr>
              <a:spLocks noChangeAspect="1" noChangeArrowheads="1"/>
            </p:cNvSpPr>
            <p:nvPr userDrawn="1"/>
          </p:nvSpPr>
          <p:spPr bwMode="auto">
            <a:xfrm>
              <a:off x="713667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2" name="Oval 1174"/>
            <p:cNvSpPr>
              <a:spLocks noChangeAspect="1" noChangeArrowheads="1"/>
            </p:cNvSpPr>
            <p:nvPr userDrawn="1"/>
          </p:nvSpPr>
          <p:spPr bwMode="auto">
            <a:xfrm>
              <a:off x="724825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3" name="Oval 1175"/>
            <p:cNvSpPr>
              <a:spLocks noChangeAspect="1" noChangeArrowheads="1"/>
            </p:cNvSpPr>
            <p:nvPr userDrawn="1"/>
          </p:nvSpPr>
          <p:spPr bwMode="auto">
            <a:xfrm>
              <a:off x="7361334"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4" name="Oval 1176"/>
            <p:cNvSpPr>
              <a:spLocks noChangeAspect="1" noChangeArrowheads="1"/>
            </p:cNvSpPr>
            <p:nvPr userDrawn="1"/>
          </p:nvSpPr>
          <p:spPr bwMode="auto">
            <a:xfrm>
              <a:off x="7472910"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5" name="Oval 1177"/>
            <p:cNvSpPr>
              <a:spLocks noChangeAspect="1" noChangeArrowheads="1"/>
            </p:cNvSpPr>
            <p:nvPr userDrawn="1"/>
          </p:nvSpPr>
          <p:spPr bwMode="auto">
            <a:xfrm>
              <a:off x="7585994"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6" name="Oval 1178"/>
            <p:cNvSpPr>
              <a:spLocks noChangeAspect="1" noChangeArrowheads="1"/>
            </p:cNvSpPr>
            <p:nvPr userDrawn="1"/>
          </p:nvSpPr>
          <p:spPr bwMode="auto">
            <a:xfrm>
              <a:off x="7697570" y="487597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7" name="Oval 1179"/>
            <p:cNvSpPr>
              <a:spLocks noChangeAspect="1" noChangeArrowheads="1"/>
            </p:cNvSpPr>
            <p:nvPr userDrawn="1"/>
          </p:nvSpPr>
          <p:spPr bwMode="auto">
            <a:xfrm>
              <a:off x="7810653" y="487597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8" name="Oval 1180"/>
            <p:cNvSpPr>
              <a:spLocks noChangeAspect="1" noChangeArrowheads="1"/>
            </p:cNvSpPr>
            <p:nvPr userDrawn="1"/>
          </p:nvSpPr>
          <p:spPr bwMode="auto">
            <a:xfrm>
              <a:off x="7922229" y="4875977"/>
              <a:ext cx="85944" cy="85943"/>
            </a:xfrm>
            <a:prstGeom prst="ellipse">
              <a:avLst/>
            </a:prstGeom>
            <a:grpFill/>
            <a:ln>
              <a:noFill/>
            </a:ln>
            <a:effec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19" name="Oval 1181"/>
            <p:cNvSpPr>
              <a:spLocks noChangeAspect="1" noChangeArrowheads="1"/>
            </p:cNvSpPr>
            <p:nvPr userDrawn="1"/>
          </p:nvSpPr>
          <p:spPr bwMode="auto">
            <a:xfrm>
              <a:off x="264196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0" name="Oval 1182"/>
            <p:cNvSpPr>
              <a:spLocks noChangeAspect="1" noChangeArrowheads="1"/>
            </p:cNvSpPr>
            <p:nvPr userDrawn="1"/>
          </p:nvSpPr>
          <p:spPr bwMode="auto">
            <a:xfrm>
              <a:off x="2753545"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1" name="Oval 1183"/>
            <p:cNvSpPr>
              <a:spLocks noChangeAspect="1" noChangeArrowheads="1"/>
            </p:cNvSpPr>
            <p:nvPr userDrawn="1"/>
          </p:nvSpPr>
          <p:spPr bwMode="auto">
            <a:xfrm>
              <a:off x="286663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2" name="Oval 1184"/>
            <p:cNvSpPr>
              <a:spLocks noChangeAspect="1" noChangeArrowheads="1"/>
            </p:cNvSpPr>
            <p:nvPr userDrawn="1"/>
          </p:nvSpPr>
          <p:spPr bwMode="auto">
            <a:xfrm>
              <a:off x="2978206"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3" name="Oval 1185"/>
            <p:cNvSpPr>
              <a:spLocks noChangeAspect="1" noChangeArrowheads="1"/>
            </p:cNvSpPr>
            <p:nvPr userDrawn="1"/>
          </p:nvSpPr>
          <p:spPr bwMode="auto">
            <a:xfrm>
              <a:off x="3091289"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4" name="Oval 1186"/>
            <p:cNvSpPr>
              <a:spLocks noChangeAspect="1" noChangeArrowheads="1"/>
            </p:cNvSpPr>
            <p:nvPr userDrawn="1"/>
          </p:nvSpPr>
          <p:spPr bwMode="auto">
            <a:xfrm>
              <a:off x="4776992"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5" name="Oval 1187"/>
            <p:cNvSpPr>
              <a:spLocks noChangeAspect="1" noChangeArrowheads="1"/>
            </p:cNvSpPr>
            <p:nvPr userDrawn="1"/>
          </p:nvSpPr>
          <p:spPr bwMode="auto">
            <a:xfrm>
              <a:off x="4888568"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6" name="Oval 1188"/>
            <p:cNvSpPr>
              <a:spLocks noChangeAspect="1" noChangeArrowheads="1"/>
            </p:cNvSpPr>
            <p:nvPr userDrawn="1"/>
          </p:nvSpPr>
          <p:spPr bwMode="auto">
            <a:xfrm>
              <a:off x="5001652"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7" name="Oval 1189"/>
            <p:cNvSpPr>
              <a:spLocks noChangeAspect="1" noChangeArrowheads="1"/>
            </p:cNvSpPr>
            <p:nvPr userDrawn="1"/>
          </p:nvSpPr>
          <p:spPr bwMode="auto">
            <a:xfrm>
              <a:off x="702359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8" name="Oval 1190"/>
            <p:cNvSpPr>
              <a:spLocks noChangeAspect="1" noChangeArrowheads="1"/>
            </p:cNvSpPr>
            <p:nvPr userDrawn="1"/>
          </p:nvSpPr>
          <p:spPr bwMode="auto">
            <a:xfrm>
              <a:off x="713667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29" name="Oval 1191"/>
            <p:cNvSpPr>
              <a:spLocks noChangeAspect="1" noChangeArrowheads="1"/>
            </p:cNvSpPr>
            <p:nvPr userDrawn="1"/>
          </p:nvSpPr>
          <p:spPr bwMode="auto">
            <a:xfrm>
              <a:off x="7472910"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0" name="Oval 1192"/>
            <p:cNvSpPr>
              <a:spLocks noChangeAspect="1" noChangeArrowheads="1"/>
            </p:cNvSpPr>
            <p:nvPr userDrawn="1"/>
          </p:nvSpPr>
          <p:spPr bwMode="auto">
            <a:xfrm>
              <a:off x="7585994"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1" name="Oval 1193"/>
            <p:cNvSpPr>
              <a:spLocks noChangeAspect="1" noChangeArrowheads="1"/>
            </p:cNvSpPr>
            <p:nvPr userDrawn="1"/>
          </p:nvSpPr>
          <p:spPr bwMode="auto">
            <a:xfrm>
              <a:off x="7697570" y="4978507"/>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2" name="Oval 1194"/>
            <p:cNvSpPr>
              <a:spLocks noChangeAspect="1" noChangeArrowheads="1"/>
            </p:cNvSpPr>
            <p:nvPr userDrawn="1"/>
          </p:nvSpPr>
          <p:spPr bwMode="auto">
            <a:xfrm>
              <a:off x="7810653" y="4978507"/>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3" name="Oval 1195"/>
            <p:cNvSpPr>
              <a:spLocks noChangeAspect="1" noChangeArrowheads="1"/>
            </p:cNvSpPr>
            <p:nvPr userDrawn="1"/>
          </p:nvSpPr>
          <p:spPr bwMode="auto">
            <a:xfrm>
              <a:off x="2641969"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4" name="Oval 1196"/>
            <p:cNvSpPr>
              <a:spLocks noChangeAspect="1" noChangeArrowheads="1"/>
            </p:cNvSpPr>
            <p:nvPr userDrawn="1"/>
          </p:nvSpPr>
          <p:spPr bwMode="auto">
            <a:xfrm>
              <a:off x="2753545"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5" name="Oval 1197"/>
            <p:cNvSpPr>
              <a:spLocks noChangeAspect="1" noChangeArrowheads="1"/>
            </p:cNvSpPr>
            <p:nvPr userDrawn="1"/>
          </p:nvSpPr>
          <p:spPr bwMode="auto">
            <a:xfrm>
              <a:off x="286663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6" name="Oval 1198"/>
            <p:cNvSpPr>
              <a:spLocks noChangeAspect="1" noChangeArrowheads="1"/>
            </p:cNvSpPr>
            <p:nvPr userDrawn="1"/>
          </p:nvSpPr>
          <p:spPr bwMode="auto">
            <a:xfrm>
              <a:off x="2978206"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7" name="Oval 1199"/>
            <p:cNvSpPr>
              <a:spLocks noChangeAspect="1" noChangeArrowheads="1"/>
            </p:cNvSpPr>
            <p:nvPr userDrawn="1"/>
          </p:nvSpPr>
          <p:spPr bwMode="auto">
            <a:xfrm>
              <a:off x="4776992"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8" name="Oval 1200"/>
            <p:cNvSpPr>
              <a:spLocks noChangeAspect="1" noChangeArrowheads="1"/>
            </p:cNvSpPr>
            <p:nvPr userDrawn="1"/>
          </p:nvSpPr>
          <p:spPr bwMode="auto">
            <a:xfrm>
              <a:off x="7585994"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39" name="Oval 1201"/>
            <p:cNvSpPr>
              <a:spLocks noChangeAspect="1" noChangeArrowheads="1"/>
            </p:cNvSpPr>
            <p:nvPr userDrawn="1"/>
          </p:nvSpPr>
          <p:spPr bwMode="auto">
            <a:xfrm>
              <a:off x="7697570"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0" name="Oval 1202"/>
            <p:cNvSpPr>
              <a:spLocks noChangeAspect="1" noChangeArrowheads="1"/>
            </p:cNvSpPr>
            <p:nvPr userDrawn="1"/>
          </p:nvSpPr>
          <p:spPr bwMode="auto">
            <a:xfrm>
              <a:off x="7810653" y="5082543"/>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1" name="Oval 1203"/>
            <p:cNvSpPr>
              <a:spLocks noChangeAspect="1" noChangeArrowheads="1"/>
            </p:cNvSpPr>
            <p:nvPr userDrawn="1"/>
          </p:nvSpPr>
          <p:spPr bwMode="auto">
            <a:xfrm>
              <a:off x="8484633" y="5082543"/>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2" name="Oval 1204"/>
            <p:cNvSpPr>
              <a:spLocks noChangeAspect="1" noChangeArrowheads="1"/>
            </p:cNvSpPr>
            <p:nvPr userDrawn="1"/>
          </p:nvSpPr>
          <p:spPr bwMode="auto">
            <a:xfrm>
              <a:off x="2641969"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3" name="Oval 1205"/>
            <p:cNvSpPr>
              <a:spLocks noChangeAspect="1" noChangeArrowheads="1"/>
            </p:cNvSpPr>
            <p:nvPr userDrawn="1"/>
          </p:nvSpPr>
          <p:spPr bwMode="auto">
            <a:xfrm>
              <a:off x="2753545"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4" name="Oval 1206"/>
            <p:cNvSpPr>
              <a:spLocks noChangeAspect="1" noChangeArrowheads="1"/>
            </p:cNvSpPr>
            <p:nvPr userDrawn="1"/>
          </p:nvSpPr>
          <p:spPr bwMode="auto">
            <a:xfrm>
              <a:off x="286663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5" name="Oval 1207"/>
            <p:cNvSpPr>
              <a:spLocks noChangeAspect="1" noChangeArrowheads="1"/>
            </p:cNvSpPr>
            <p:nvPr userDrawn="1"/>
          </p:nvSpPr>
          <p:spPr bwMode="auto">
            <a:xfrm>
              <a:off x="7697570"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6" name="Oval 1208"/>
            <p:cNvSpPr>
              <a:spLocks noChangeAspect="1" noChangeArrowheads="1"/>
            </p:cNvSpPr>
            <p:nvPr userDrawn="1"/>
          </p:nvSpPr>
          <p:spPr bwMode="auto">
            <a:xfrm>
              <a:off x="7810653" y="5186581"/>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7" name="Oval 1209"/>
            <p:cNvSpPr>
              <a:spLocks noChangeAspect="1" noChangeArrowheads="1"/>
            </p:cNvSpPr>
            <p:nvPr userDrawn="1"/>
          </p:nvSpPr>
          <p:spPr bwMode="auto">
            <a:xfrm>
              <a:off x="8484633" y="5186581"/>
              <a:ext cx="85943"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8" name="Oval 1210"/>
            <p:cNvSpPr>
              <a:spLocks noChangeAspect="1" noChangeArrowheads="1"/>
            </p:cNvSpPr>
            <p:nvPr userDrawn="1"/>
          </p:nvSpPr>
          <p:spPr bwMode="auto">
            <a:xfrm>
              <a:off x="264196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49" name="Oval 1211"/>
            <p:cNvSpPr>
              <a:spLocks noChangeAspect="1" noChangeArrowheads="1"/>
            </p:cNvSpPr>
            <p:nvPr userDrawn="1"/>
          </p:nvSpPr>
          <p:spPr bwMode="auto">
            <a:xfrm>
              <a:off x="2753545"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0" name="Oval 1212"/>
            <p:cNvSpPr>
              <a:spLocks noChangeAspect="1" noChangeArrowheads="1"/>
            </p:cNvSpPr>
            <p:nvPr userDrawn="1"/>
          </p:nvSpPr>
          <p:spPr bwMode="auto">
            <a:xfrm>
              <a:off x="7810653"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1" name="Oval 1213"/>
            <p:cNvSpPr>
              <a:spLocks noChangeAspect="1" noChangeArrowheads="1"/>
            </p:cNvSpPr>
            <p:nvPr userDrawn="1"/>
          </p:nvSpPr>
          <p:spPr bwMode="auto">
            <a:xfrm>
              <a:off x="8371549" y="5290618"/>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2" name="Oval 1214"/>
            <p:cNvSpPr>
              <a:spLocks noChangeAspect="1" noChangeArrowheads="1"/>
            </p:cNvSpPr>
            <p:nvPr userDrawn="1"/>
          </p:nvSpPr>
          <p:spPr bwMode="auto">
            <a:xfrm>
              <a:off x="2641969"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3" name="Oval 1215"/>
            <p:cNvSpPr>
              <a:spLocks noChangeAspect="1" noChangeArrowheads="1"/>
            </p:cNvSpPr>
            <p:nvPr userDrawn="1"/>
          </p:nvSpPr>
          <p:spPr bwMode="auto">
            <a:xfrm>
              <a:off x="2753545"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4" name="Oval 1216"/>
            <p:cNvSpPr>
              <a:spLocks noChangeAspect="1" noChangeArrowheads="1"/>
            </p:cNvSpPr>
            <p:nvPr userDrawn="1"/>
          </p:nvSpPr>
          <p:spPr bwMode="auto">
            <a:xfrm>
              <a:off x="8259973" y="539465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5" name="Oval 1217"/>
            <p:cNvSpPr>
              <a:spLocks noChangeAspect="1" noChangeArrowheads="1"/>
            </p:cNvSpPr>
            <p:nvPr userDrawn="1"/>
          </p:nvSpPr>
          <p:spPr bwMode="auto">
            <a:xfrm>
              <a:off x="2641969"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6" name="Oval 1218"/>
            <p:cNvSpPr>
              <a:spLocks noChangeAspect="1" noChangeArrowheads="1"/>
            </p:cNvSpPr>
            <p:nvPr userDrawn="1"/>
          </p:nvSpPr>
          <p:spPr bwMode="auto">
            <a:xfrm>
              <a:off x="2753545" y="5497185"/>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7" name="Oval 1219"/>
            <p:cNvSpPr>
              <a:spLocks noChangeAspect="1" noChangeArrowheads="1"/>
            </p:cNvSpPr>
            <p:nvPr userDrawn="1"/>
          </p:nvSpPr>
          <p:spPr bwMode="auto">
            <a:xfrm>
              <a:off x="2641969" y="5601221"/>
              <a:ext cx="85944"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8" name="Oval 1220"/>
            <p:cNvSpPr>
              <a:spLocks noChangeAspect="1" noChangeArrowheads="1"/>
            </p:cNvSpPr>
            <p:nvPr userDrawn="1"/>
          </p:nvSpPr>
          <p:spPr bwMode="auto">
            <a:xfrm>
              <a:off x="2641969"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59" name="Oval 1221"/>
            <p:cNvSpPr>
              <a:spLocks noChangeAspect="1" noChangeArrowheads="1"/>
            </p:cNvSpPr>
            <p:nvPr userDrawn="1"/>
          </p:nvSpPr>
          <p:spPr bwMode="auto">
            <a:xfrm>
              <a:off x="2753545" y="5705259"/>
              <a:ext cx="85944" cy="85943"/>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60" name="Oval 1222"/>
            <p:cNvSpPr>
              <a:spLocks noChangeAspect="1" noChangeArrowheads="1"/>
            </p:cNvSpPr>
            <p:nvPr userDrawn="1"/>
          </p:nvSpPr>
          <p:spPr bwMode="auto">
            <a:xfrm>
              <a:off x="4103013"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sp>
          <p:nvSpPr>
            <p:cNvPr id="1261" name="Oval 1223"/>
            <p:cNvSpPr>
              <a:spLocks noChangeAspect="1" noChangeArrowheads="1"/>
            </p:cNvSpPr>
            <p:nvPr userDrawn="1"/>
          </p:nvSpPr>
          <p:spPr bwMode="auto">
            <a:xfrm>
              <a:off x="4214589" y="2697229"/>
              <a:ext cx="85943" cy="8594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240" fontAlgn="auto">
                <a:spcBef>
                  <a:spcPts val="0"/>
                </a:spcBef>
                <a:spcAft>
                  <a:spcPts val="0"/>
                </a:spcAft>
              </a:pPr>
              <a:endParaRPr lang="en-US" sz="1800">
                <a:solidFill>
                  <a:srgbClr val="292929"/>
                </a:solidFill>
                <a:latin typeface="Tw Cen MT" panose="020B0602020104020603"/>
              </a:endParaRPr>
            </a:p>
          </p:txBody>
        </p:sp>
      </p:grpSp>
      <p:sp>
        <p:nvSpPr>
          <p:cNvPr id="1315" name="Oval 1314"/>
          <p:cNvSpPr/>
          <p:nvPr/>
        </p:nvSpPr>
        <p:spPr bwMode="auto">
          <a:xfrm>
            <a:off x="1637649" y="306442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19" name="Oval 1318"/>
          <p:cNvSpPr/>
          <p:nvPr/>
        </p:nvSpPr>
        <p:spPr bwMode="auto">
          <a:xfrm>
            <a:off x="867106" y="3145224"/>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0" name="Oval 1319"/>
          <p:cNvSpPr/>
          <p:nvPr/>
        </p:nvSpPr>
        <p:spPr bwMode="auto">
          <a:xfrm>
            <a:off x="1535169" y="329893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1" name="Oval 1320"/>
          <p:cNvSpPr/>
          <p:nvPr/>
        </p:nvSpPr>
        <p:spPr bwMode="auto">
          <a:xfrm>
            <a:off x="1771651" y="2971801"/>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2" name="Oval 1321"/>
          <p:cNvSpPr/>
          <p:nvPr/>
        </p:nvSpPr>
        <p:spPr bwMode="auto">
          <a:xfrm>
            <a:off x="800101" y="2800351"/>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3" name="Oval 1322"/>
          <p:cNvSpPr/>
          <p:nvPr/>
        </p:nvSpPr>
        <p:spPr bwMode="auto">
          <a:xfrm>
            <a:off x="3543301" y="2628901"/>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5" name="Oval 1324"/>
          <p:cNvSpPr/>
          <p:nvPr/>
        </p:nvSpPr>
        <p:spPr bwMode="auto">
          <a:xfrm>
            <a:off x="2898886" y="284764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6" name="Oval 1325"/>
          <p:cNvSpPr/>
          <p:nvPr/>
        </p:nvSpPr>
        <p:spPr bwMode="auto">
          <a:xfrm>
            <a:off x="3151134" y="255598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7" name="Oval 1326"/>
          <p:cNvSpPr/>
          <p:nvPr/>
        </p:nvSpPr>
        <p:spPr bwMode="auto">
          <a:xfrm>
            <a:off x="3241786" y="284173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8" name="Oval 1327"/>
          <p:cNvSpPr/>
          <p:nvPr/>
        </p:nvSpPr>
        <p:spPr bwMode="auto">
          <a:xfrm>
            <a:off x="3145224" y="2914651"/>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29" name="Oval 1328"/>
          <p:cNvSpPr/>
          <p:nvPr/>
        </p:nvSpPr>
        <p:spPr bwMode="auto">
          <a:xfrm>
            <a:off x="2192062" y="4211715"/>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0" name="Oval 1329"/>
          <p:cNvSpPr/>
          <p:nvPr/>
        </p:nvSpPr>
        <p:spPr bwMode="auto">
          <a:xfrm>
            <a:off x="4865634" y="335608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1" name="Oval 1330"/>
          <p:cNvSpPr/>
          <p:nvPr/>
        </p:nvSpPr>
        <p:spPr bwMode="auto">
          <a:xfrm>
            <a:off x="5086351" y="3086101"/>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2" name="Oval 1331"/>
          <p:cNvSpPr/>
          <p:nvPr/>
        </p:nvSpPr>
        <p:spPr bwMode="auto">
          <a:xfrm>
            <a:off x="4686301" y="3943351"/>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3" name="Oval 1332"/>
          <p:cNvSpPr/>
          <p:nvPr/>
        </p:nvSpPr>
        <p:spPr bwMode="auto">
          <a:xfrm>
            <a:off x="5446989" y="4573974"/>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4" name="Oval 1333"/>
          <p:cNvSpPr/>
          <p:nvPr/>
        </p:nvSpPr>
        <p:spPr bwMode="auto">
          <a:xfrm>
            <a:off x="5257801" y="2995449"/>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5" name="Oval 1334"/>
          <p:cNvSpPr/>
          <p:nvPr/>
        </p:nvSpPr>
        <p:spPr bwMode="auto">
          <a:xfrm>
            <a:off x="5299186" y="3127486"/>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36" name="Oval 1335"/>
          <p:cNvSpPr/>
          <p:nvPr/>
        </p:nvSpPr>
        <p:spPr bwMode="auto">
          <a:xfrm>
            <a:off x="3795549" y="3338349"/>
            <a:ext cx="234386" cy="234386"/>
          </a:xfrm>
          <a:prstGeom prst="ellipse">
            <a:avLst/>
          </a:prstGeom>
          <a:solidFill>
            <a:srgbClr val="92D050">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grpSp>
        <p:nvGrpSpPr>
          <p:cNvPr id="10" name="Group 9"/>
          <p:cNvGrpSpPr/>
          <p:nvPr/>
        </p:nvGrpSpPr>
        <p:grpSpPr>
          <a:xfrm>
            <a:off x="842638" y="2673179"/>
            <a:ext cx="4346399" cy="1430599"/>
            <a:chOff x="1067332" y="2443650"/>
            <a:chExt cx="5795198" cy="1907465"/>
          </a:xfrm>
        </p:grpSpPr>
        <p:sp>
          <p:nvSpPr>
            <p:cNvPr id="1269" name="Oval 1268"/>
            <p:cNvSpPr/>
            <p:nvPr/>
          </p:nvSpPr>
          <p:spPr bwMode="auto">
            <a:xfrm>
              <a:off x="1067332" y="2748760"/>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265" name="Oval 1264"/>
            <p:cNvSpPr/>
            <p:nvPr/>
          </p:nvSpPr>
          <p:spPr bwMode="auto">
            <a:xfrm>
              <a:off x="2239742" y="2864070"/>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270" name="Oval 1269"/>
            <p:cNvSpPr/>
            <p:nvPr/>
          </p:nvSpPr>
          <p:spPr bwMode="auto">
            <a:xfrm>
              <a:off x="1901814" y="2590206"/>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271" name="Oval 1270"/>
            <p:cNvSpPr/>
            <p:nvPr/>
          </p:nvSpPr>
          <p:spPr bwMode="auto">
            <a:xfrm>
              <a:off x="1614712" y="3172729"/>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273" name="Oval 1272"/>
            <p:cNvSpPr/>
            <p:nvPr/>
          </p:nvSpPr>
          <p:spPr bwMode="auto">
            <a:xfrm>
              <a:off x="3982820" y="2466847"/>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09" name="Oval 1308"/>
            <p:cNvSpPr/>
            <p:nvPr/>
          </p:nvSpPr>
          <p:spPr bwMode="auto">
            <a:xfrm>
              <a:off x="3649160" y="2443650"/>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650" dirty="0">
                <a:gradFill>
                  <a:gsLst>
                    <a:gs pos="0">
                      <a:srgbClr val="FFFFFF"/>
                    </a:gs>
                    <a:gs pos="100000">
                      <a:srgbClr val="FFFFFF"/>
                    </a:gs>
                  </a:gsLst>
                  <a:lin ang="5400000" scaled="0"/>
                </a:gradFill>
              </a:endParaRPr>
            </a:p>
          </p:txBody>
        </p:sp>
        <p:sp>
          <p:nvSpPr>
            <p:cNvPr id="1310" name="Oval 1309"/>
            <p:cNvSpPr/>
            <p:nvPr/>
          </p:nvSpPr>
          <p:spPr bwMode="auto">
            <a:xfrm>
              <a:off x="6550015" y="3350006"/>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800" dirty="0">
                <a:solidFill>
                  <a:srgbClr val="FFFFFF"/>
                </a:solidFill>
              </a:endParaRPr>
            </a:p>
          </p:txBody>
        </p:sp>
        <p:sp>
          <p:nvSpPr>
            <p:cNvPr id="1311" name="Oval 1310"/>
            <p:cNvSpPr/>
            <p:nvPr/>
          </p:nvSpPr>
          <p:spPr bwMode="auto">
            <a:xfrm>
              <a:off x="6139082" y="4038600"/>
              <a:ext cx="312515" cy="312515"/>
            </a:xfrm>
            <a:prstGeom prst="ellipse">
              <a:avLst/>
            </a:prstGeom>
            <a:solidFill>
              <a:srgbClr val="00AEEF">
                <a:alpha val="60000"/>
              </a:srgbClr>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a:endParaRPr lang="en-US" sz="1800" dirty="0">
                <a:solidFill>
                  <a:srgbClr val="FFFFFF"/>
                </a:solidFill>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040" y="4177737"/>
            <a:ext cx="2945771" cy="1837615"/>
          </a:xfrm>
          <a:prstGeom prst="rect">
            <a:avLst/>
          </a:prstGeom>
        </p:spPr>
      </p:pic>
      <p:sp>
        <p:nvSpPr>
          <p:cNvPr id="1262" name="Title 1"/>
          <p:cNvSpPr txBox="1">
            <a:spLocks/>
          </p:cNvSpPr>
          <p:nvPr/>
        </p:nvSpPr>
        <p:spPr>
          <a:xfrm>
            <a:off x="685332" y="1321138"/>
            <a:ext cx="7773338" cy="1197133"/>
          </a:xfrm>
          <a:prstGeom prst="rect">
            <a:avLst/>
          </a:prstGeom>
        </p:spPr>
        <p:txBody>
          <a:bodyPr>
            <a:normAutofit/>
          </a:bodyPr>
          <a:lstStyle>
            <a:lvl1pPr algn="ctr" defTabSz="914400" rtl="0" eaLnBrk="1" latinLnBrk="0" hangingPunct="1">
              <a:lnSpc>
                <a:spcPct val="90000"/>
              </a:lnSpc>
              <a:spcBef>
                <a:spcPct val="0"/>
              </a:spcBef>
              <a:buNone/>
              <a:defRPr sz="4000" kern="1200" cap="small" baseline="0">
                <a:solidFill>
                  <a:schemeClr val="tx1"/>
                </a:solidFill>
                <a:effectLst/>
                <a:latin typeface="+mj-lt"/>
                <a:ea typeface="+mj-ea"/>
                <a:cs typeface="+mj-cs"/>
              </a:defRPr>
            </a:lvl1pPr>
          </a:lstStyle>
          <a:p>
            <a:pPr fontAlgn="auto">
              <a:spcAft>
                <a:spcPts val="0"/>
              </a:spcAft>
            </a:pPr>
            <a:r>
              <a:rPr lang="en-US" sz="3600" dirty="0">
                <a:solidFill>
                  <a:prstClr val="black">
                    <a:alpha val="99000"/>
                  </a:prstClr>
                </a:solidFill>
              </a:rPr>
              <a:t>Where is the Cloud?</a:t>
            </a:r>
          </a:p>
        </p:txBody>
      </p:sp>
    </p:spTree>
    <p:extLst>
      <p:ext uri="{BB962C8B-B14F-4D97-AF65-F5344CB8AC3E}">
        <p14:creationId xmlns:p14="http://schemas.microsoft.com/office/powerpoint/2010/main" val="62210160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15"/>
                                        </p:tgtEl>
                                        <p:attrNameLst>
                                          <p:attrName>style.visibility</p:attrName>
                                        </p:attrNameLst>
                                      </p:cBhvr>
                                      <p:to>
                                        <p:strVal val="visible"/>
                                      </p:to>
                                    </p:set>
                                    <p:animEffect transition="in" filter="fade">
                                      <p:cBhvr>
                                        <p:cTn id="19" dur="250"/>
                                        <p:tgtEl>
                                          <p:spTgt spid="1315"/>
                                        </p:tgtEl>
                                      </p:cBhvr>
                                    </p:animEffect>
                                  </p:childTnLst>
                                </p:cTn>
                              </p:par>
                              <p:par>
                                <p:cTn id="20" presetID="10" presetClass="entr" presetSubtype="0" fill="hold" grpId="0" nodeType="withEffect">
                                  <p:stCondLst>
                                    <p:cond delay="350"/>
                                  </p:stCondLst>
                                  <p:childTnLst>
                                    <p:set>
                                      <p:cBhvr>
                                        <p:cTn id="21" dur="1" fill="hold">
                                          <p:stCondLst>
                                            <p:cond delay="0"/>
                                          </p:stCondLst>
                                        </p:cTn>
                                        <p:tgtEl>
                                          <p:spTgt spid="1319"/>
                                        </p:tgtEl>
                                        <p:attrNameLst>
                                          <p:attrName>style.visibility</p:attrName>
                                        </p:attrNameLst>
                                      </p:cBhvr>
                                      <p:to>
                                        <p:strVal val="visible"/>
                                      </p:to>
                                    </p:set>
                                    <p:animEffect transition="in" filter="fade">
                                      <p:cBhvr>
                                        <p:cTn id="22" dur="250"/>
                                        <p:tgtEl>
                                          <p:spTgt spid="1319"/>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1320"/>
                                        </p:tgtEl>
                                        <p:attrNameLst>
                                          <p:attrName>style.visibility</p:attrName>
                                        </p:attrNameLst>
                                      </p:cBhvr>
                                      <p:to>
                                        <p:strVal val="visible"/>
                                      </p:to>
                                    </p:set>
                                    <p:animEffect transition="in" filter="fade">
                                      <p:cBhvr>
                                        <p:cTn id="25" dur="250"/>
                                        <p:tgtEl>
                                          <p:spTgt spid="1320"/>
                                        </p:tgtEl>
                                      </p:cBhvr>
                                    </p:animEffect>
                                  </p:childTnLst>
                                </p:cTn>
                              </p:par>
                              <p:par>
                                <p:cTn id="26" presetID="10" presetClass="entr" presetSubtype="0" fill="hold" grpId="0" nodeType="withEffect">
                                  <p:stCondLst>
                                    <p:cond delay="450"/>
                                  </p:stCondLst>
                                  <p:childTnLst>
                                    <p:set>
                                      <p:cBhvr>
                                        <p:cTn id="27" dur="1" fill="hold">
                                          <p:stCondLst>
                                            <p:cond delay="0"/>
                                          </p:stCondLst>
                                        </p:cTn>
                                        <p:tgtEl>
                                          <p:spTgt spid="1321"/>
                                        </p:tgtEl>
                                        <p:attrNameLst>
                                          <p:attrName>style.visibility</p:attrName>
                                        </p:attrNameLst>
                                      </p:cBhvr>
                                      <p:to>
                                        <p:strVal val="visible"/>
                                      </p:to>
                                    </p:set>
                                    <p:animEffect transition="in" filter="fade">
                                      <p:cBhvr>
                                        <p:cTn id="28" dur="250"/>
                                        <p:tgtEl>
                                          <p:spTgt spid="1321"/>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322"/>
                                        </p:tgtEl>
                                        <p:attrNameLst>
                                          <p:attrName>style.visibility</p:attrName>
                                        </p:attrNameLst>
                                      </p:cBhvr>
                                      <p:to>
                                        <p:strVal val="visible"/>
                                      </p:to>
                                    </p:set>
                                    <p:animEffect transition="in" filter="fade">
                                      <p:cBhvr>
                                        <p:cTn id="31" dur="250"/>
                                        <p:tgtEl>
                                          <p:spTgt spid="1322"/>
                                        </p:tgtEl>
                                      </p:cBhvr>
                                    </p:animEffect>
                                  </p:childTnLst>
                                </p:cTn>
                              </p:par>
                              <p:par>
                                <p:cTn id="32" presetID="10" presetClass="entr" presetSubtype="0" fill="hold" grpId="0" nodeType="withEffect">
                                  <p:stCondLst>
                                    <p:cond delay="550"/>
                                  </p:stCondLst>
                                  <p:childTnLst>
                                    <p:set>
                                      <p:cBhvr>
                                        <p:cTn id="33" dur="1" fill="hold">
                                          <p:stCondLst>
                                            <p:cond delay="0"/>
                                          </p:stCondLst>
                                        </p:cTn>
                                        <p:tgtEl>
                                          <p:spTgt spid="1329"/>
                                        </p:tgtEl>
                                        <p:attrNameLst>
                                          <p:attrName>style.visibility</p:attrName>
                                        </p:attrNameLst>
                                      </p:cBhvr>
                                      <p:to>
                                        <p:strVal val="visible"/>
                                      </p:to>
                                    </p:set>
                                    <p:animEffect transition="in" filter="fade">
                                      <p:cBhvr>
                                        <p:cTn id="34" dur="250"/>
                                        <p:tgtEl>
                                          <p:spTgt spid="13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23"/>
                                        </p:tgtEl>
                                        <p:attrNameLst>
                                          <p:attrName>style.visibility</p:attrName>
                                        </p:attrNameLst>
                                      </p:cBhvr>
                                      <p:to>
                                        <p:strVal val="visible"/>
                                      </p:to>
                                    </p:set>
                                    <p:animEffect transition="in" filter="fade">
                                      <p:cBhvr>
                                        <p:cTn id="37" dur="250"/>
                                        <p:tgtEl>
                                          <p:spTgt spid="13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25"/>
                                        </p:tgtEl>
                                        <p:attrNameLst>
                                          <p:attrName>style.visibility</p:attrName>
                                        </p:attrNameLst>
                                      </p:cBhvr>
                                      <p:to>
                                        <p:strVal val="visible"/>
                                      </p:to>
                                    </p:set>
                                    <p:animEffect transition="in" filter="fade">
                                      <p:cBhvr>
                                        <p:cTn id="40" dur="250"/>
                                        <p:tgtEl>
                                          <p:spTgt spid="13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26"/>
                                        </p:tgtEl>
                                        <p:attrNameLst>
                                          <p:attrName>style.visibility</p:attrName>
                                        </p:attrNameLst>
                                      </p:cBhvr>
                                      <p:to>
                                        <p:strVal val="visible"/>
                                      </p:to>
                                    </p:set>
                                    <p:animEffect transition="in" filter="fade">
                                      <p:cBhvr>
                                        <p:cTn id="43" dur="250"/>
                                        <p:tgtEl>
                                          <p:spTgt spid="13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27"/>
                                        </p:tgtEl>
                                        <p:attrNameLst>
                                          <p:attrName>style.visibility</p:attrName>
                                        </p:attrNameLst>
                                      </p:cBhvr>
                                      <p:to>
                                        <p:strVal val="visible"/>
                                      </p:to>
                                    </p:set>
                                    <p:animEffect transition="in" filter="fade">
                                      <p:cBhvr>
                                        <p:cTn id="46" dur="250"/>
                                        <p:tgtEl>
                                          <p:spTgt spid="13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328"/>
                                        </p:tgtEl>
                                        <p:attrNameLst>
                                          <p:attrName>style.visibility</p:attrName>
                                        </p:attrNameLst>
                                      </p:cBhvr>
                                      <p:to>
                                        <p:strVal val="visible"/>
                                      </p:to>
                                    </p:set>
                                    <p:animEffect transition="in" filter="fade">
                                      <p:cBhvr>
                                        <p:cTn id="49" dur="250"/>
                                        <p:tgtEl>
                                          <p:spTgt spid="13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36"/>
                                        </p:tgtEl>
                                        <p:attrNameLst>
                                          <p:attrName>style.visibility</p:attrName>
                                        </p:attrNameLst>
                                      </p:cBhvr>
                                      <p:to>
                                        <p:strVal val="visible"/>
                                      </p:to>
                                    </p:set>
                                    <p:animEffect transition="in" filter="fade">
                                      <p:cBhvr>
                                        <p:cTn id="52" dur="250"/>
                                        <p:tgtEl>
                                          <p:spTgt spid="13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330"/>
                                        </p:tgtEl>
                                        <p:attrNameLst>
                                          <p:attrName>style.visibility</p:attrName>
                                        </p:attrNameLst>
                                      </p:cBhvr>
                                      <p:to>
                                        <p:strVal val="visible"/>
                                      </p:to>
                                    </p:set>
                                    <p:animEffect transition="in" filter="fade">
                                      <p:cBhvr>
                                        <p:cTn id="55" dur="250"/>
                                        <p:tgtEl>
                                          <p:spTgt spid="13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31"/>
                                        </p:tgtEl>
                                        <p:attrNameLst>
                                          <p:attrName>style.visibility</p:attrName>
                                        </p:attrNameLst>
                                      </p:cBhvr>
                                      <p:to>
                                        <p:strVal val="visible"/>
                                      </p:to>
                                    </p:set>
                                    <p:animEffect transition="in" filter="fade">
                                      <p:cBhvr>
                                        <p:cTn id="58" dur="250"/>
                                        <p:tgtEl>
                                          <p:spTgt spid="13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32"/>
                                        </p:tgtEl>
                                        <p:attrNameLst>
                                          <p:attrName>style.visibility</p:attrName>
                                        </p:attrNameLst>
                                      </p:cBhvr>
                                      <p:to>
                                        <p:strVal val="visible"/>
                                      </p:to>
                                    </p:set>
                                    <p:animEffect transition="in" filter="fade">
                                      <p:cBhvr>
                                        <p:cTn id="61" dur="250"/>
                                        <p:tgtEl>
                                          <p:spTgt spid="13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33"/>
                                        </p:tgtEl>
                                        <p:attrNameLst>
                                          <p:attrName>style.visibility</p:attrName>
                                        </p:attrNameLst>
                                      </p:cBhvr>
                                      <p:to>
                                        <p:strVal val="visible"/>
                                      </p:to>
                                    </p:set>
                                    <p:animEffect transition="in" filter="fade">
                                      <p:cBhvr>
                                        <p:cTn id="64" dur="250"/>
                                        <p:tgtEl>
                                          <p:spTgt spid="133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34"/>
                                        </p:tgtEl>
                                        <p:attrNameLst>
                                          <p:attrName>style.visibility</p:attrName>
                                        </p:attrNameLst>
                                      </p:cBhvr>
                                      <p:to>
                                        <p:strVal val="visible"/>
                                      </p:to>
                                    </p:set>
                                    <p:animEffect transition="in" filter="fade">
                                      <p:cBhvr>
                                        <p:cTn id="67" dur="250"/>
                                        <p:tgtEl>
                                          <p:spTgt spid="133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35"/>
                                        </p:tgtEl>
                                        <p:attrNameLst>
                                          <p:attrName>style.visibility</p:attrName>
                                        </p:attrNameLst>
                                      </p:cBhvr>
                                      <p:to>
                                        <p:strVal val="visible"/>
                                      </p:to>
                                    </p:set>
                                    <p:animEffect transition="in" filter="fade">
                                      <p:cBhvr>
                                        <p:cTn id="70" dur="250"/>
                                        <p:tgtEl>
                                          <p:spTgt spid="1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15" grpId="0" animBg="1"/>
      <p:bldP spid="1319" grpId="0" animBg="1"/>
      <p:bldP spid="1320" grpId="0" animBg="1"/>
      <p:bldP spid="1321" grpId="0" animBg="1"/>
      <p:bldP spid="1322" grpId="0" animBg="1"/>
      <p:bldP spid="1323" grpId="0" animBg="1"/>
      <p:bldP spid="1325" grpId="0" animBg="1"/>
      <p:bldP spid="1326" grpId="0" animBg="1"/>
      <p:bldP spid="1327" grpId="0" animBg="1"/>
      <p:bldP spid="1328" grpId="0" animBg="1"/>
      <p:bldP spid="1329" grpId="0" animBg="1"/>
      <p:bldP spid="1330" grpId="0" animBg="1"/>
      <p:bldP spid="1331" grpId="0" animBg="1"/>
      <p:bldP spid="1332" grpId="0" animBg="1"/>
      <p:bldP spid="1333" grpId="0" animBg="1"/>
      <p:bldP spid="1334" grpId="0" animBg="1"/>
      <p:bldP spid="1335" grpId="0" animBg="1"/>
      <p:bldP spid="133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Microsoft’s Data Center </a:t>
            </a:r>
            <a:r>
              <a:rPr lang="en-US" dirty="0" smtClean="0"/>
              <a:t>Evolution</a:t>
            </a:r>
            <a:endParaRPr lang="en-GB" dirty="0"/>
          </a:p>
        </p:txBody>
      </p:sp>
      <p:grpSp>
        <p:nvGrpSpPr>
          <p:cNvPr id="9" name="Group 8"/>
          <p:cNvGrpSpPr/>
          <p:nvPr/>
        </p:nvGrpSpPr>
        <p:grpSpPr>
          <a:xfrm>
            <a:off x="791935" y="2226725"/>
            <a:ext cx="7658570" cy="2999124"/>
            <a:chOff x="1347167" y="1825967"/>
            <a:chExt cx="9591830" cy="3831496"/>
          </a:xfrm>
        </p:grpSpPr>
        <p:pic>
          <p:nvPicPr>
            <p:cNvPr id="1026" name="Picture 2" descr="http://blogs.technet.com/cfs-file.ashx/__key/communityserver-blogs-components-weblogfiles/00-00-00-70-59/0003.quincy.jpg"/>
            <p:cNvPicPr>
              <a:picLocks noChangeAspect="1" noChangeArrowheads="1"/>
            </p:cNvPicPr>
            <p:nvPr/>
          </p:nvPicPr>
          <p:blipFill rotWithShape="1">
            <a:blip r:embed="rId3">
              <a:extLst>
                <a:ext uri="{28A0092B-C50C-407E-A947-70E740481C1C}">
                  <a14:useLocalDpi xmlns:a14="http://schemas.microsoft.com/office/drawing/2010/main" val="0"/>
                </a:ext>
              </a:extLst>
            </a:blip>
            <a:srcRect l="61022" t="34131" r="2041" b="40051"/>
            <a:stretch/>
          </p:blipFill>
          <p:spPr bwMode="auto">
            <a:xfrm>
              <a:off x="8519482" y="2302763"/>
              <a:ext cx="2286000" cy="1063575"/>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6133152" y="1825968"/>
              <a:ext cx="2286000" cy="453421"/>
            </a:xfrm>
            <a:prstGeom prst="rect">
              <a:avLst/>
            </a:prstGeom>
            <a:gradFill>
              <a:gsLst>
                <a:gs pos="0">
                  <a:schemeClr val="bg2">
                    <a:lumMod val="75000"/>
                  </a:schemeClr>
                </a:gs>
                <a:gs pos="100000">
                  <a:schemeClr val="bg2">
                    <a:lumMod val="25000"/>
                  </a:schemeClr>
                </a:gs>
              </a:gsLst>
              <a:lin ang="4200000" scaled="0"/>
            </a:gradFill>
            <a:ln w="12700">
              <a:solidFill>
                <a:schemeClr val="tx2">
                  <a:lumMod val="75000"/>
                </a:schemeClr>
              </a:solidFill>
              <a:headEnd type="none" w="med" len="med"/>
              <a:tailEnd type="none" w="med" len="med"/>
            </a:ln>
            <a:effectLst>
              <a:outerShdw blurRad="50800" dist="38100" dir="5400000" algn="t" rotWithShape="0">
                <a:prstClr val="black">
                  <a:alpha val="40000"/>
                </a:prstClr>
              </a:outerShdw>
            </a:effectLst>
          </p:spPr>
          <p:txBody>
            <a:bodyPr lIns="0" tIns="0" rIns="0" bIns="0" anchor="ctr">
              <a:noAutofit/>
            </a:bodyPr>
            <a:lstStyle/>
            <a:p>
              <a:pPr marL="0" lvl="1" indent="-128423" algn="ctr" defTabSz="685432" fontAlgn="auto">
                <a:spcBef>
                  <a:spcPts val="338"/>
                </a:spcBef>
                <a:spcAft>
                  <a:spcPts val="0"/>
                </a:spcAft>
                <a:buSzPct val="80000"/>
                <a:defRPr/>
              </a:pPr>
              <a:r>
                <a:rPr lang="en-US" sz="1050" kern="0" dirty="0">
                  <a:gradFill>
                    <a:gsLst>
                      <a:gs pos="0">
                        <a:sysClr val="window" lastClr="FFFFFF"/>
                      </a:gs>
                      <a:gs pos="100000">
                        <a:sysClr val="window" lastClr="FFFFFF"/>
                      </a:gs>
                    </a:gsLst>
                    <a:lin ang="5400000" scaled="0"/>
                  </a:gradFill>
                  <a:latin typeface="Segoe UI Semibold" pitchFamily="34" charset="0"/>
                </a:rPr>
                <a:t>Chicago and Dublin Generation 3</a:t>
              </a:r>
            </a:p>
          </p:txBody>
        </p:sp>
        <p:sp>
          <p:nvSpPr>
            <p:cNvPr id="67" name="TextBox 66"/>
            <p:cNvSpPr txBox="1"/>
            <p:nvPr/>
          </p:nvSpPr>
          <p:spPr>
            <a:xfrm>
              <a:off x="1357394" y="1825968"/>
              <a:ext cx="2286000" cy="453421"/>
            </a:xfrm>
            <a:prstGeom prst="rect">
              <a:avLst/>
            </a:prstGeom>
            <a:gradFill>
              <a:gsLst>
                <a:gs pos="0">
                  <a:schemeClr val="bg2">
                    <a:lumMod val="75000"/>
                  </a:schemeClr>
                </a:gs>
                <a:gs pos="100000">
                  <a:schemeClr val="bg2">
                    <a:lumMod val="25000"/>
                  </a:schemeClr>
                </a:gs>
              </a:gsLst>
              <a:lin ang="4200000" scaled="0"/>
            </a:gradFill>
            <a:ln w="12700">
              <a:solidFill>
                <a:schemeClr val="tx2">
                  <a:lumMod val="75000"/>
                </a:schemeClr>
              </a:solidFill>
              <a:headEnd type="none" w="med" len="med"/>
              <a:tailEnd type="none" w="med" len="med"/>
            </a:ln>
            <a:effectLst>
              <a:outerShdw blurRad="50800" dist="38100" dir="5400000" algn="t" rotWithShape="0">
                <a:prstClr val="black">
                  <a:alpha val="40000"/>
                </a:prstClr>
              </a:outerShdw>
            </a:effectLst>
          </p:spPr>
          <p:txBody>
            <a:bodyPr lIns="0" tIns="0" rIns="0" bIns="0" anchor="ctr">
              <a:noAutofit/>
            </a:bodyPr>
            <a:lstStyle/>
            <a:p>
              <a:pPr marL="0" lvl="1" indent="-128423" algn="ctr" defTabSz="685432" fontAlgn="auto">
                <a:spcBef>
                  <a:spcPts val="338"/>
                </a:spcBef>
                <a:spcAft>
                  <a:spcPts val="0"/>
                </a:spcAft>
                <a:buSzPct val="80000"/>
                <a:defRPr/>
              </a:pPr>
              <a:endParaRPr lang="en-US" sz="1050" dirty="0">
                <a:solidFill>
                  <a:prstClr val="white"/>
                </a:solidFill>
                <a:latin typeface="Tw Cen MT" panose="020B0602020104020603"/>
              </a:endParaRPr>
            </a:p>
            <a:p>
              <a:pPr marL="0" lvl="1" indent="-128423" algn="ctr" defTabSz="685432" fontAlgn="auto">
                <a:spcBef>
                  <a:spcPts val="338"/>
                </a:spcBef>
                <a:spcAft>
                  <a:spcPts val="0"/>
                </a:spcAft>
                <a:buSzPct val="80000"/>
                <a:defRPr/>
              </a:pPr>
              <a:r>
                <a:rPr lang="en-US" sz="1050" kern="0" dirty="0">
                  <a:gradFill>
                    <a:gsLst>
                      <a:gs pos="0">
                        <a:sysClr val="window" lastClr="FFFFFF"/>
                      </a:gs>
                      <a:gs pos="100000">
                        <a:sysClr val="window" lastClr="FFFFFF"/>
                      </a:gs>
                    </a:gsLst>
                    <a:lin ang="5400000" scaled="0"/>
                  </a:gradFill>
                  <a:latin typeface="Segoe UI Semibold" pitchFamily="34" charset="0"/>
                </a:rPr>
                <a:t>Data Center Co-Location      Generation 1</a:t>
              </a:r>
            </a:p>
            <a:p>
              <a:pPr marL="0" lvl="1" indent="-128423" algn="ctr" defTabSz="685432" fontAlgn="auto">
                <a:spcBef>
                  <a:spcPts val="338"/>
                </a:spcBef>
                <a:spcAft>
                  <a:spcPts val="0"/>
                </a:spcAft>
                <a:buSzPct val="80000"/>
                <a:defRPr/>
              </a:pPr>
              <a:endParaRPr lang="en-US" sz="1050" kern="0" dirty="0">
                <a:solidFill>
                  <a:prstClr val="white"/>
                </a:solidFill>
                <a:latin typeface="Segoe UI Semibold" pitchFamily="34" charset="0"/>
              </a:endParaRPr>
            </a:p>
          </p:txBody>
        </p:sp>
        <p:sp>
          <p:nvSpPr>
            <p:cNvPr id="68" name="TextBox 67"/>
            <p:cNvSpPr txBox="1"/>
            <p:nvPr/>
          </p:nvSpPr>
          <p:spPr>
            <a:xfrm>
              <a:off x="8514375" y="1825967"/>
              <a:ext cx="2286000" cy="453421"/>
            </a:xfrm>
            <a:prstGeom prst="rect">
              <a:avLst/>
            </a:prstGeom>
            <a:gradFill>
              <a:gsLst>
                <a:gs pos="0">
                  <a:schemeClr val="bg2">
                    <a:lumMod val="75000"/>
                  </a:schemeClr>
                </a:gs>
                <a:gs pos="100000">
                  <a:schemeClr val="bg2">
                    <a:lumMod val="25000"/>
                  </a:schemeClr>
                </a:gs>
              </a:gsLst>
              <a:lin ang="4200000" scaled="0"/>
            </a:gradFill>
            <a:ln w="12700">
              <a:solidFill>
                <a:schemeClr val="tx2">
                  <a:lumMod val="75000"/>
                </a:schemeClr>
              </a:solidFill>
              <a:headEnd type="none" w="med" len="med"/>
              <a:tailEnd type="none" w="med" len="med"/>
            </a:ln>
            <a:effectLst>
              <a:outerShdw blurRad="50800" dist="38100" dir="5400000" algn="t" rotWithShape="0">
                <a:prstClr val="black">
                  <a:alpha val="40000"/>
                </a:prstClr>
              </a:outerShdw>
            </a:effectLst>
          </p:spPr>
          <p:txBody>
            <a:bodyPr lIns="0" tIns="0" rIns="0" bIns="0" anchor="ctr">
              <a:noAutofit/>
            </a:bodyPr>
            <a:lstStyle/>
            <a:p>
              <a:pPr marL="0" lvl="1" indent="-128423" algn="ctr" defTabSz="685432" fontAlgn="auto">
                <a:spcBef>
                  <a:spcPts val="338"/>
                </a:spcBef>
                <a:spcAft>
                  <a:spcPts val="0"/>
                </a:spcAft>
                <a:buSzPct val="80000"/>
                <a:defRPr/>
              </a:pPr>
              <a:r>
                <a:rPr lang="en-US" sz="1050" kern="0" dirty="0">
                  <a:gradFill>
                    <a:gsLst>
                      <a:gs pos="0">
                        <a:sysClr val="window" lastClr="FFFFFF"/>
                      </a:gs>
                      <a:gs pos="100000">
                        <a:sysClr val="window" lastClr="FFFFFF"/>
                      </a:gs>
                    </a:gsLst>
                    <a:lin ang="5400000" scaled="0"/>
                  </a:gradFill>
                  <a:latin typeface="Segoe UI Semibold" pitchFamily="34" charset="0"/>
                </a:rPr>
                <a:t>Modular Data Center Generation 4</a:t>
              </a:r>
              <a:endParaRPr lang="en-US" sz="1050" dirty="0">
                <a:solidFill>
                  <a:prstClr val="white"/>
                </a:solidFill>
                <a:latin typeface="Tw Cen MT" panose="020B0602020104020603"/>
              </a:endParaRPr>
            </a:p>
          </p:txBody>
        </p:sp>
        <p:sp>
          <p:nvSpPr>
            <p:cNvPr id="69" name="TextBox 68"/>
            <p:cNvSpPr txBox="1"/>
            <p:nvPr/>
          </p:nvSpPr>
          <p:spPr>
            <a:xfrm>
              <a:off x="3743723" y="1825967"/>
              <a:ext cx="2286000" cy="453421"/>
            </a:xfrm>
            <a:prstGeom prst="rect">
              <a:avLst/>
            </a:prstGeom>
            <a:gradFill>
              <a:gsLst>
                <a:gs pos="0">
                  <a:schemeClr val="bg2">
                    <a:lumMod val="75000"/>
                  </a:schemeClr>
                </a:gs>
                <a:gs pos="100000">
                  <a:schemeClr val="bg2">
                    <a:lumMod val="25000"/>
                  </a:schemeClr>
                </a:gs>
              </a:gsLst>
              <a:lin ang="4200000" scaled="0"/>
            </a:gradFill>
            <a:ln w="12700">
              <a:solidFill>
                <a:schemeClr val="tx2">
                  <a:lumMod val="75000"/>
                </a:schemeClr>
              </a:solidFill>
              <a:headEnd type="none" w="med" len="med"/>
              <a:tailEnd type="none" w="med" len="med"/>
            </a:ln>
            <a:effectLst>
              <a:outerShdw blurRad="50800" dist="38100" dir="5400000" algn="t" rotWithShape="0">
                <a:prstClr val="black">
                  <a:alpha val="40000"/>
                </a:prstClr>
              </a:outerShdw>
            </a:effectLst>
          </p:spPr>
          <p:txBody>
            <a:bodyPr lIns="0" tIns="0" rIns="0" bIns="0" anchor="ctr">
              <a:noAutofit/>
            </a:bodyPr>
            <a:lstStyle/>
            <a:p>
              <a:pPr marL="0" lvl="1" indent="-128423" algn="ctr" defTabSz="685432" fontAlgn="auto">
                <a:spcBef>
                  <a:spcPts val="338"/>
                </a:spcBef>
                <a:spcAft>
                  <a:spcPts val="0"/>
                </a:spcAft>
                <a:buSzPct val="80000"/>
                <a:defRPr/>
              </a:pPr>
              <a:r>
                <a:rPr lang="en-US" sz="1050" kern="0" dirty="0">
                  <a:gradFill>
                    <a:gsLst>
                      <a:gs pos="0">
                        <a:sysClr val="window" lastClr="FFFFFF"/>
                      </a:gs>
                      <a:gs pos="100000">
                        <a:sysClr val="window" lastClr="FFFFFF"/>
                      </a:gs>
                    </a:gsLst>
                    <a:lin ang="5400000" scaled="0"/>
                  </a:gradFill>
                  <a:latin typeface="Segoe UI Semibold" pitchFamily="34" charset="0"/>
                </a:rPr>
                <a:t>Quincy and San Antonio Generation 2</a:t>
              </a:r>
            </a:p>
          </p:txBody>
        </p:sp>
        <p:pic>
          <p:nvPicPr>
            <p:cNvPr id="71" name="Picture 7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33152" y="2303427"/>
              <a:ext cx="2286000" cy="1042986"/>
            </a:xfrm>
            <a:prstGeom prst="rect">
              <a:avLst/>
            </a:prstGeom>
            <a:solidFill>
              <a:srgbClr val="FFFFFF">
                <a:shade val="85000"/>
              </a:srgbClr>
            </a:solidFill>
            <a:ln>
              <a:noFill/>
            </a:ln>
            <a:effectLst/>
          </p:spPr>
        </p:pic>
        <p:pic>
          <p:nvPicPr>
            <p:cNvPr id="72" name="Picture 24" descr="Data centre, Quincy by cellan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43724" y="2306944"/>
              <a:ext cx="2286000" cy="987895"/>
            </a:xfrm>
            <a:prstGeom prst="rect">
              <a:avLst/>
            </a:prstGeom>
            <a:solidFill>
              <a:srgbClr val="FFFFFF">
                <a:shade val="85000"/>
              </a:srgbClr>
            </a:solidFill>
            <a:ln>
              <a:noFill/>
            </a:ln>
            <a:effectLst/>
          </p:spPr>
        </p:pic>
        <p:pic>
          <p:nvPicPr>
            <p:cNvPr id="73" name="Picture 22" descr="tour_data_cente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57394" y="2302763"/>
              <a:ext cx="2286000" cy="1040550"/>
            </a:xfrm>
            <a:prstGeom prst="rect">
              <a:avLst/>
            </a:prstGeom>
            <a:solidFill>
              <a:srgbClr val="FFFFFF">
                <a:shade val="85000"/>
              </a:srgbClr>
            </a:solidFill>
            <a:ln>
              <a:noFill/>
            </a:ln>
            <a:effectLst/>
          </p:spPr>
        </p:pic>
        <p:sp>
          <p:nvSpPr>
            <p:cNvPr id="78" name="Rectangle 77"/>
            <p:cNvSpPr/>
            <p:nvPr/>
          </p:nvSpPr>
          <p:spPr>
            <a:xfrm>
              <a:off x="8548626" y="5041414"/>
              <a:ext cx="2201992" cy="538184"/>
            </a:xfrm>
            <a:prstGeom prst="rect">
              <a:avLst/>
            </a:prstGeom>
          </p:spPr>
          <p:txBody>
            <a:bodyPr wrap="square" lIns="51431" tIns="25716" rIns="51431" bIns="25716">
              <a:spAutoFit/>
            </a:bodyPr>
            <a:lstStyle/>
            <a:p>
              <a:pPr algn="ctr" defTabSz="342900" fontAlgn="auto">
                <a:spcBef>
                  <a:spcPts val="0"/>
                </a:spcBef>
                <a:spcAft>
                  <a:spcPts val="0"/>
                </a:spcAft>
              </a:pPr>
              <a: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t>Time to Market</a:t>
              </a:r>
            </a:p>
            <a:p>
              <a:pPr algn="ctr" defTabSz="342900" fontAlgn="auto">
                <a:spcBef>
                  <a:spcPts val="0"/>
                </a:spcBef>
                <a:spcAft>
                  <a:spcPts val="0"/>
                </a:spcAft>
              </a:pPr>
              <a: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t>Lower TCO</a:t>
              </a:r>
            </a:p>
          </p:txBody>
        </p:sp>
        <p:pic>
          <p:nvPicPr>
            <p:cNvPr id="79" name="Picture 2" descr="http://radio.weblogs.com/0119080/images/Gallery/container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a:off x="6772103" y="3945027"/>
              <a:ext cx="1277817" cy="884405"/>
            </a:xfrm>
            <a:prstGeom prst="rect">
              <a:avLst/>
            </a:prstGeom>
            <a:noFill/>
            <a:effectLst/>
          </p:spPr>
        </p:pic>
        <p:sp>
          <p:nvSpPr>
            <p:cNvPr id="80" name="Rectangle 79"/>
            <p:cNvSpPr/>
            <p:nvPr/>
          </p:nvSpPr>
          <p:spPr>
            <a:xfrm>
              <a:off x="6633898" y="5042334"/>
              <a:ext cx="1284508" cy="538196"/>
            </a:xfrm>
            <a:prstGeom prst="rect">
              <a:avLst/>
            </a:prstGeom>
          </p:spPr>
          <p:txBody>
            <a:bodyPr wrap="none" lIns="51440" tIns="25721" rIns="51440" bIns="25721">
              <a:spAutoFit/>
            </a:bodyPr>
            <a:lstStyle/>
            <a:p>
              <a:pPr algn="ctr" defTabSz="342900" fontAlgn="auto">
                <a:spcBef>
                  <a:spcPts val="0"/>
                </a:spcBef>
                <a:spcAft>
                  <a:spcPts val="0"/>
                </a:spcAft>
              </a:pPr>
              <a: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t> Scalability &amp; </a:t>
              </a:r>
              <a:b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br>
              <a: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t>Sustainability</a:t>
              </a:r>
            </a:p>
          </p:txBody>
        </p:sp>
        <p:grpSp>
          <p:nvGrpSpPr>
            <p:cNvPr id="7" name="Group 6"/>
            <p:cNvGrpSpPr/>
            <p:nvPr/>
          </p:nvGrpSpPr>
          <p:grpSpPr>
            <a:xfrm>
              <a:off x="3743724" y="3647774"/>
              <a:ext cx="2286000" cy="1385849"/>
              <a:chOff x="3743724" y="3647774"/>
              <a:chExt cx="2286000" cy="1385849"/>
            </a:xfrm>
          </p:grpSpPr>
          <p:sp>
            <p:nvSpPr>
              <p:cNvPr id="75" name="Rounded Rectangle 74"/>
              <p:cNvSpPr/>
              <p:nvPr/>
            </p:nvSpPr>
            <p:spPr bwMode="auto">
              <a:xfrm rot="10800000">
                <a:off x="3743724" y="3662023"/>
                <a:ext cx="2286000" cy="1371600"/>
              </a:xfrm>
              <a:prstGeom prst="roundRect">
                <a:avLst>
                  <a:gd name="adj" fmla="val 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62" tIns="34281" rIns="68562" bIns="34281" numCol="1" rtlCol="0" anchor="ctr" anchorCtr="0" compatLnSpc="1">
                <a:prstTxWarp prst="textNoShape">
                  <a:avLst/>
                </a:prstTxWarp>
              </a:bodyPr>
              <a:lstStyle/>
              <a:p>
                <a:pPr algn="ctr" defTabSz="685403" fontAlgn="auto">
                  <a:spcBef>
                    <a:spcPts val="0"/>
                  </a:spcBef>
                  <a:spcAft>
                    <a:spcPts val="0"/>
                  </a:spcAft>
                </a:pPr>
                <a:endParaRPr lang="en-US" sz="1350" dirty="0">
                  <a:solidFill>
                    <a:srgbClr val="FFFFFF"/>
                  </a:solidFill>
                  <a:effectLst>
                    <a:outerShdw blurRad="38100" dist="38100" dir="2700000" algn="tl">
                      <a:srgbClr val="000000">
                        <a:alpha val="43137"/>
                      </a:srgbClr>
                    </a:outerShdw>
                  </a:effectLst>
                  <a:latin typeface="Segoe" pitchFamily="34" charset="0"/>
                </a:endParaRPr>
              </a:p>
            </p:txBody>
          </p:sp>
          <p:sp>
            <p:nvSpPr>
              <p:cNvPr id="77" name="Rectangle 76"/>
              <p:cNvSpPr/>
              <p:nvPr/>
            </p:nvSpPr>
            <p:spPr>
              <a:xfrm>
                <a:off x="3826865" y="3647774"/>
                <a:ext cx="2119717" cy="224028"/>
              </a:xfrm>
              <a:prstGeom prst="rect">
                <a:avLst/>
              </a:prstGeom>
            </p:spPr>
            <p:txBody>
              <a:bodyPr wrap="square" lIns="51440" tIns="25721" rIns="51440" bIns="25721">
                <a:noAutofit/>
              </a:bodyPr>
              <a:lstStyle/>
              <a:p>
                <a:pPr algn="ctr" defTabSz="342900" fontAlgn="auto">
                  <a:spcBef>
                    <a:spcPts val="675"/>
                  </a:spcBef>
                  <a:spcAft>
                    <a:spcPts val="0"/>
                  </a:spcAft>
                  <a:defRPr/>
                </a:pPr>
                <a:r>
                  <a:rPr lang="en-US" sz="90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rPr>
                  <a:t>Rack</a:t>
                </a:r>
              </a:p>
              <a:p>
                <a:pPr algn="ctr" defTabSz="342900" fontAlgn="auto">
                  <a:spcBef>
                    <a:spcPts val="675"/>
                  </a:spcBef>
                  <a:spcAft>
                    <a:spcPts val="0"/>
                  </a:spcAft>
                  <a:defRPr/>
                </a:pPr>
                <a:endParaRPr lang="en-US" sz="90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endParaRPr>
              </a:p>
              <a:p>
                <a:pPr algn="ctr" defTabSz="342900" fontAlgn="auto">
                  <a:spcBef>
                    <a:spcPts val="675"/>
                  </a:spcBef>
                  <a:spcAft>
                    <a:spcPts val="0"/>
                  </a:spcAft>
                  <a:defRPr/>
                </a:pPr>
                <a:endParaRPr lang="en-US" sz="90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endParaRPr>
              </a:p>
              <a:p>
                <a:pPr algn="ctr" defTabSz="342900" fontAlgn="auto">
                  <a:spcBef>
                    <a:spcPts val="675"/>
                  </a:spcBef>
                  <a:spcAft>
                    <a:spcPts val="0"/>
                  </a:spcAft>
                  <a:defRPr/>
                </a:pPr>
                <a:endParaRPr lang="en-US" sz="90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endParaRPr>
              </a:p>
            </p:txBody>
          </p:sp>
          <p:pic>
            <p:nvPicPr>
              <p:cNvPr id="81"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75395" y="3936318"/>
                <a:ext cx="422656" cy="742041"/>
              </a:xfrm>
              <a:prstGeom prst="rect">
                <a:avLst/>
              </a:prstGeom>
              <a:noFill/>
              <a:ln w="9525">
                <a:noFill/>
                <a:miter lim="800000"/>
                <a:headEnd/>
                <a:tailEnd/>
              </a:ln>
              <a:effectLst/>
            </p:spPr>
          </p:pic>
        </p:grpSp>
        <p:sp>
          <p:nvSpPr>
            <p:cNvPr id="82" name="Text Box 17"/>
            <p:cNvSpPr txBox="1">
              <a:spLocks noChangeArrowheads="1"/>
            </p:cNvSpPr>
            <p:nvPr/>
          </p:nvSpPr>
          <p:spPr bwMode="auto">
            <a:xfrm>
              <a:off x="4130532" y="5119279"/>
              <a:ext cx="1512386" cy="538184"/>
            </a:xfrm>
            <a:prstGeom prst="rect">
              <a:avLst/>
            </a:prstGeom>
            <a:noFill/>
            <a:ln w="9525">
              <a:noFill/>
              <a:miter lim="800000"/>
              <a:headEnd/>
              <a:tailEnd/>
            </a:ln>
          </p:spPr>
          <p:txBody>
            <a:bodyPr wrap="square" lIns="51431" tIns="25716" rIns="51431" bIns="25716">
              <a:spAutoFit/>
            </a:bodyPr>
            <a:lstStyle/>
            <a:p>
              <a:pPr algn="ctr" defTabSz="342900" fontAlgn="auto">
                <a:spcBef>
                  <a:spcPts val="0"/>
                </a:spcBef>
                <a:spcAft>
                  <a:spcPts val="0"/>
                </a:spcAft>
              </a:pPr>
              <a: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t>Density &amp; Deployment</a:t>
              </a:r>
            </a:p>
          </p:txBody>
        </p:sp>
        <p:grpSp>
          <p:nvGrpSpPr>
            <p:cNvPr id="4" name="Group 3"/>
            <p:cNvGrpSpPr/>
            <p:nvPr/>
          </p:nvGrpSpPr>
          <p:grpSpPr>
            <a:xfrm>
              <a:off x="1357394" y="3608110"/>
              <a:ext cx="2286000" cy="1427901"/>
              <a:chOff x="1444485" y="3608110"/>
              <a:chExt cx="2286000" cy="1427901"/>
            </a:xfrm>
          </p:grpSpPr>
          <p:sp>
            <p:nvSpPr>
              <p:cNvPr id="74" name="Rounded Rectangle 73"/>
              <p:cNvSpPr/>
              <p:nvPr/>
            </p:nvSpPr>
            <p:spPr bwMode="auto">
              <a:xfrm rot="10800000">
                <a:off x="1444485" y="3664411"/>
                <a:ext cx="2286000" cy="1371600"/>
              </a:xfrm>
              <a:prstGeom prst="roundRect">
                <a:avLst>
                  <a:gd name="adj" fmla="val 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62" tIns="34281" rIns="68562" bIns="34281" numCol="1" rtlCol="0" anchor="ctr" anchorCtr="0" compatLnSpc="1">
                <a:prstTxWarp prst="textNoShape">
                  <a:avLst/>
                </a:prstTxWarp>
              </a:bodyPr>
              <a:lstStyle/>
              <a:p>
                <a:pPr algn="ctr" defTabSz="685403" fontAlgn="auto">
                  <a:spcBef>
                    <a:spcPts val="0"/>
                  </a:spcBef>
                  <a:spcAft>
                    <a:spcPts val="0"/>
                  </a:spcAft>
                </a:pPr>
                <a:endParaRPr lang="en-US" sz="1350" dirty="0">
                  <a:solidFill>
                    <a:srgbClr val="FFFFFF"/>
                  </a:solidFill>
                  <a:effectLst>
                    <a:outerShdw blurRad="38100" dist="38100" dir="2700000" algn="tl">
                      <a:srgbClr val="000000">
                        <a:alpha val="43137"/>
                      </a:srgbClr>
                    </a:outerShdw>
                  </a:effectLst>
                  <a:latin typeface="Segoe" pitchFamily="34" charset="0"/>
                </a:endParaRPr>
              </a:p>
            </p:txBody>
          </p:sp>
          <p:sp>
            <p:nvSpPr>
              <p:cNvPr id="76" name="Rectangle 75"/>
              <p:cNvSpPr/>
              <p:nvPr/>
            </p:nvSpPr>
            <p:spPr>
              <a:xfrm>
                <a:off x="1570800" y="3608110"/>
                <a:ext cx="2119717" cy="225470"/>
              </a:xfrm>
              <a:prstGeom prst="rect">
                <a:avLst/>
              </a:prstGeom>
            </p:spPr>
            <p:txBody>
              <a:bodyPr wrap="square" lIns="51440" tIns="25721" rIns="51440" bIns="25721">
                <a:noAutofit/>
              </a:bodyPr>
              <a:lstStyle/>
              <a:p>
                <a:pPr algn="ctr" defTabSz="342900" fontAlgn="auto">
                  <a:spcBef>
                    <a:spcPts val="675"/>
                  </a:spcBef>
                  <a:spcAft>
                    <a:spcPts val="0"/>
                  </a:spcAft>
                  <a:defRPr/>
                </a:pPr>
                <a:r>
                  <a:rPr lang="en-US" sz="90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rPr>
                  <a:t>Server</a:t>
                </a:r>
              </a:p>
            </p:txBody>
          </p:sp>
          <p:pic>
            <p:nvPicPr>
              <p:cNvPr id="83" name="Picture 2" descr="C:\Users\Staceybr\AppData\Local\Microsoft\Windows\Temporary Internet Files\Content.IE5\SII3DVBC\MCj04352420000[1].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flipH="1">
                <a:off x="2330142" y="3896083"/>
                <a:ext cx="714551" cy="1088813"/>
              </a:xfrm>
              <a:prstGeom prst="rect">
                <a:avLst/>
              </a:prstGeom>
              <a:noFill/>
              <a:effectLst/>
            </p:spPr>
          </p:pic>
        </p:grpSp>
        <p:sp>
          <p:nvSpPr>
            <p:cNvPr id="84" name="Rectangle 83"/>
            <p:cNvSpPr/>
            <p:nvPr/>
          </p:nvSpPr>
          <p:spPr>
            <a:xfrm>
              <a:off x="2056176" y="5119280"/>
              <a:ext cx="888438" cy="302278"/>
            </a:xfrm>
            <a:prstGeom prst="rect">
              <a:avLst/>
            </a:prstGeom>
          </p:spPr>
          <p:txBody>
            <a:bodyPr wrap="none" lIns="51440" tIns="25721" rIns="51440" bIns="25721">
              <a:spAutoFit/>
            </a:bodyPr>
            <a:lstStyle/>
            <a:p>
              <a:pPr algn="ctr" defTabSz="342900" fontAlgn="auto">
                <a:spcBef>
                  <a:spcPts val="0"/>
                </a:spcBef>
                <a:spcAft>
                  <a:spcPts val="0"/>
                </a:spcAft>
              </a:pPr>
              <a:r>
                <a:rPr lang="en-US" sz="900" b="1" dirty="0">
                  <a:solidFill>
                    <a:prstClr val="white"/>
                  </a:solidFill>
                  <a:latin typeface="Segoe UI" pitchFamily="34" charset="0"/>
                  <a:ea typeface="Segoe UI" pitchFamily="34" charset="0"/>
                  <a:cs typeface="Segoe UI" pitchFamily="34" charset="0"/>
                </a:rPr>
                <a:t> </a:t>
              </a:r>
              <a:r>
                <a:rPr lang="en-US" sz="1200" dirty="0">
                  <a:gradFill>
                    <a:gsLst>
                      <a:gs pos="0">
                        <a:prstClr val="black">
                          <a:lumMod val="75000"/>
                          <a:lumOff val="25000"/>
                        </a:prstClr>
                      </a:gs>
                      <a:gs pos="86000">
                        <a:prstClr val="black">
                          <a:lumMod val="75000"/>
                          <a:lumOff val="25000"/>
                        </a:prstClr>
                      </a:gs>
                    </a:gsLst>
                    <a:lin ang="5400000" scaled="0"/>
                  </a:gradFill>
                  <a:latin typeface="Segoe UI" pitchFamily="34" charset="0"/>
                  <a:ea typeface="Segoe UI" pitchFamily="34" charset="0"/>
                  <a:cs typeface="Segoe UI" pitchFamily="34" charset="0"/>
                </a:rPr>
                <a:t>Capacity</a:t>
              </a:r>
            </a:p>
          </p:txBody>
        </p:sp>
        <p:sp>
          <p:nvSpPr>
            <p:cNvPr id="86" name="Rectangle 85"/>
            <p:cNvSpPr/>
            <p:nvPr/>
          </p:nvSpPr>
          <p:spPr>
            <a:xfrm>
              <a:off x="3829478" y="2762161"/>
              <a:ext cx="1781944" cy="763456"/>
            </a:xfrm>
            <a:prstGeom prst="rect">
              <a:avLst/>
            </a:prstGeom>
          </p:spPr>
          <p:txBody>
            <a:bodyPr wrap="square">
              <a:spAutoFit/>
            </a:bodyPr>
            <a:lstStyle/>
            <a:p>
              <a:pPr algn="ctr" defTabSz="342900" fontAlgn="auto">
                <a:spcBef>
                  <a:spcPts val="675"/>
                </a:spcBef>
                <a:spcAft>
                  <a:spcPts val="0"/>
                </a:spcAft>
                <a:defRPr/>
              </a:pPr>
              <a:endParaRPr lang="en-US" sz="135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endParaRPr>
            </a:p>
            <a:p>
              <a:pPr algn="ctr" defTabSz="342900" fontAlgn="auto">
                <a:spcBef>
                  <a:spcPts val="675"/>
                </a:spcBef>
                <a:spcAft>
                  <a:spcPts val="0"/>
                </a:spcAft>
                <a:defRPr/>
              </a:pPr>
              <a:endParaRPr lang="en-US" sz="135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endParaRPr>
            </a:p>
          </p:txBody>
        </p:sp>
        <p:grpSp>
          <p:nvGrpSpPr>
            <p:cNvPr id="6" name="Group 5"/>
            <p:cNvGrpSpPr/>
            <p:nvPr/>
          </p:nvGrpSpPr>
          <p:grpSpPr>
            <a:xfrm>
              <a:off x="6133152" y="3647774"/>
              <a:ext cx="2286000" cy="1385851"/>
              <a:chOff x="6141861" y="3656483"/>
              <a:chExt cx="2286000" cy="1385851"/>
            </a:xfrm>
          </p:grpSpPr>
          <p:sp>
            <p:nvSpPr>
              <p:cNvPr id="87" name="Rounded Rectangle 86"/>
              <p:cNvSpPr/>
              <p:nvPr/>
            </p:nvSpPr>
            <p:spPr bwMode="auto">
              <a:xfrm rot="10800000">
                <a:off x="6141861" y="3670734"/>
                <a:ext cx="2286000" cy="1371600"/>
              </a:xfrm>
              <a:prstGeom prst="roundRect">
                <a:avLst>
                  <a:gd name="adj" fmla="val 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62" tIns="34281" rIns="68562" bIns="34281" numCol="1" rtlCol="0" anchor="ctr" anchorCtr="0" compatLnSpc="1">
                <a:prstTxWarp prst="textNoShape">
                  <a:avLst/>
                </a:prstTxWarp>
              </a:bodyPr>
              <a:lstStyle/>
              <a:p>
                <a:pPr algn="ctr" defTabSz="685403" fontAlgn="auto">
                  <a:spcBef>
                    <a:spcPts val="0"/>
                  </a:spcBef>
                  <a:spcAft>
                    <a:spcPts val="0"/>
                  </a:spcAft>
                </a:pPr>
                <a:endParaRPr lang="en-US" sz="1350" dirty="0">
                  <a:solidFill>
                    <a:srgbClr val="FFFFFF"/>
                  </a:solidFill>
                  <a:effectLst>
                    <a:outerShdw blurRad="38100" dist="38100" dir="2700000" algn="tl">
                      <a:srgbClr val="000000">
                        <a:alpha val="43137"/>
                      </a:srgbClr>
                    </a:outerShdw>
                  </a:effectLst>
                  <a:latin typeface="Segoe" pitchFamily="34" charset="0"/>
                </a:endParaRPr>
              </a:p>
            </p:txBody>
          </p:sp>
          <p:pic>
            <p:nvPicPr>
              <p:cNvPr id="88" name="Picture 2" descr="http://radio.weblogs.com/0119080/images/Gallery/container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flipH="1">
                <a:off x="6645953" y="3912369"/>
                <a:ext cx="1277817" cy="1061852"/>
              </a:xfrm>
              <a:prstGeom prst="rect">
                <a:avLst/>
              </a:prstGeom>
              <a:noFill/>
              <a:effectLst/>
            </p:spPr>
          </p:pic>
          <p:sp>
            <p:nvSpPr>
              <p:cNvPr id="89" name="Rectangle 88"/>
              <p:cNvSpPr/>
              <p:nvPr/>
            </p:nvSpPr>
            <p:spPr>
              <a:xfrm>
                <a:off x="6225003" y="3656483"/>
                <a:ext cx="2119717" cy="180360"/>
              </a:xfrm>
              <a:prstGeom prst="rect">
                <a:avLst/>
              </a:prstGeom>
            </p:spPr>
            <p:txBody>
              <a:bodyPr wrap="square" lIns="51440" tIns="25721" rIns="51440" bIns="25721">
                <a:noAutofit/>
              </a:bodyPr>
              <a:lstStyle/>
              <a:p>
                <a:pPr algn="ctr" defTabSz="342900" fontAlgn="auto">
                  <a:spcBef>
                    <a:spcPts val="675"/>
                  </a:spcBef>
                  <a:spcAft>
                    <a:spcPts val="0"/>
                  </a:spcAft>
                  <a:defRPr/>
                </a:pPr>
                <a:r>
                  <a:rPr lang="en-US" sz="900" dirty="0">
                    <a:gradFill>
                      <a:gsLst>
                        <a:gs pos="0">
                          <a:prstClr val="black">
                            <a:lumMod val="75000"/>
                            <a:lumOff val="25000"/>
                          </a:prstClr>
                        </a:gs>
                        <a:gs pos="86000">
                          <a:prstClr val="black">
                            <a:lumMod val="75000"/>
                            <a:lumOff val="25000"/>
                          </a:prstClr>
                        </a:gs>
                      </a:gsLst>
                      <a:lin ang="5400000" scaled="0"/>
                    </a:gradFill>
                    <a:latin typeface="Segoe UI Semibold" pitchFamily="34" charset="0"/>
                    <a:ea typeface="Segoe UI" pitchFamily="34" charset="0"/>
                    <a:cs typeface="Segoe UI" pitchFamily="34" charset="0"/>
                  </a:rPr>
                  <a:t>Containers</a:t>
                </a:r>
              </a:p>
            </p:txBody>
          </p:sp>
        </p:grpSp>
        <p:grpSp>
          <p:nvGrpSpPr>
            <p:cNvPr id="8" name="Group 7"/>
            <p:cNvGrpSpPr/>
            <p:nvPr/>
          </p:nvGrpSpPr>
          <p:grpSpPr>
            <a:xfrm>
              <a:off x="8506621" y="3628540"/>
              <a:ext cx="2286000" cy="1405084"/>
              <a:chOff x="8368009" y="3637249"/>
              <a:chExt cx="2286000" cy="1405084"/>
            </a:xfrm>
          </p:grpSpPr>
          <p:sp>
            <p:nvSpPr>
              <p:cNvPr id="90" name="Rounded Rectangle 89"/>
              <p:cNvSpPr/>
              <p:nvPr/>
            </p:nvSpPr>
            <p:spPr bwMode="auto">
              <a:xfrm rot="10800000">
                <a:off x="8368009" y="3670733"/>
                <a:ext cx="2286000" cy="1371600"/>
              </a:xfrm>
              <a:prstGeom prst="roundRect">
                <a:avLst>
                  <a:gd name="adj" fmla="val 0"/>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68562" tIns="34281" rIns="68562" bIns="34281" numCol="1" rtlCol="0" anchor="ctr" anchorCtr="0" compatLnSpc="1">
                <a:prstTxWarp prst="textNoShape">
                  <a:avLst/>
                </a:prstTxWarp>
              </a:bodyPr>
              <a:lstStyle/>
              <a:p>
                <a:pPr algn="ctr" defTabSz="685403" fontAlgn="auto">
                  <a:spcBef>
                    <a:spcPts val="0"/>
                  </a:spcBef>
                  <a:spcAft>
                    <a:spcPts val="0"/>
                  </a:spcAft>
                </a:pPr>
                <a:endParaRPr lang="en-US" sz="1350" dirty="0">
                  <a:solidFill>
                    <a:srgbClr val="FFFFFF"/>
                  </a:solidFill>
                  <a:effectLst>
                    <a:outerShdw blurRad="38100" dist="38100" dir="2700000" algn="tl">
                      <a:srgbClr val="000000">
                        <a:alpha val="43137"/>
                      </a:srgbClr>
                    </a:outerShdw>
                  </a:effectLst>
                  <a:latin typeface="Segoe" pitchFamily="34" charset="0"/>
                </a:endParaRPr>
              </a:p>
            </p:txBody>
          </p:sp>
          <p:pic>
            <p:nvPicPr>
              <p:cNvPr id="91" name="Picture 90"/>
              <p:cNvPicPr>
                <a:picLocks noChangeAspect="1" noChangeArrowheads="1"/>
              </p:cNvPicPr>
              <p:nvPr/>
            </p:nvPicPr>
            <p:blipFill>
              <a:blip r:embed="rId10" cstate="email">
                <a:extLst>
                  <a:ext uri="{BEBA8EAE-BF5A-486C-A8C5-ECC9F3942E4B}">
                    <a14:imgProps xmlns:a14="http://schemas.microsoft.com/office/drawing/2010/main">
                      <a14:imgLayer r:embed="rId11">
                        <a14:imgEffect>
                          <a14:backgroundRemoval t="2477" b="100000" l="668" r="98378">
                            <a14:foregroundMark x1="22615" y1="33768" x2="22805" y2="33768"/>
                            <a14:foregroundMark x1="56679" y1="9648" x2="56870" y2="9648"/>
                            <a14:foregroundMark x1="53912" y1="11082" x2="54103" y2="11082"/>
                            <a14:foregroundMark x1="58206" y1="8344" x2="58397" y2="8344"/>
                            <a14:foregroundMark x1="78435" y1="14472" x2="78626" y2="14472"/>
                            <a14:foregroundMark x1="83206" y1="18644" x2="83397" y2="18644"/>
                            <a14:foregroundMark x1="89790" y1="23859" x2="89981" y2="23859"/>
                            <a14:foregroundMark x1="71660" y1="7953" x2="71851" y2="7953"/>
                            <a14:foregroundMark x1="3721" y1="48110" x2="65458" y2="3520"/>
                            <a14:foregroundMark x1="66031" y1="3520" x2="90744" y2="24902"/>
                            <a14:foregroundMark x1="90744" y1="25684" x2="96851" y2="87484"/>
                            <a14:backgroundMark x1="95992" y1="62842" x2="96183" y2="62842"/>
                            <a14:backgroundMark x1="95992" y1="50717" x2="96183" y2="50717"/>
                            <a14:backgroundMark x1="96374" y1="73924" x2="96565" y2="73924"/>
                            <a14:backgroundMark x1="97042" y1="77314" x2="97233" y2="77314"/>
                            <a14:backgroundMark x1="96851" y1="67797" x2="97901" y2="86050"/>
                            <a14:backgroundMark x1="74415" y1="99401" x2="97953" y2="94411"/>
                            <a14:backgroundMark x1="97368" y1="87226" x2="95322" y2="67265"/>
                          </a14:backgroundRemoval>
                        </a14:imgEffect>
                      </a14:imgLayer>
                    </a14:imgProps>
                  </a:ext>
                  <a:ext uri="{28A0092B-C50C-407E-A947-70E740481C1C}">
                    <a14:useLocalDpi xmlns:a14="http://schemas.microsoft.com/office/drawing/2010/main"/>
                  </a:ext>
                </a:extLst>
              </a:blip>
              <a:srcRect/>
              <a:stretch>
                <a:fillRect/>
              </a:stretch>
            </p:blipFill>
            <p:spPr bwMode="auto">
              <a:xfrm>
                <a:off x="8691782" y="4092707"/>
                <a:ext cx="1793307" cy="594360"/>
              </a:xfrm>
              <a:prstGeom prst="rect">
                <a:avLst/>
              </a:prstGeom>
              <a:ln>
                <a:noFill/>
              </a:ln>
              <a:effectLst/>
              <a:extLst/>
            </p:spPr>
          </p:pic>
          <p:sp>
            <p:nvSpPr>
              <p:cNvPr id="92" name="Rectangle 91"/>
              <p:cNvSpPr/>
              <p:nvPr/>
            </p:nvSpPr>
            <p:spPr>
              <a:xfrm>
                <a:off x="8617862" y="3637249"/>
                <a:ext cx="703706" cy="648774"/>
              </a:xfrm>
              <a:prstGeom prst="rect">
                <a:avLst/>
              </a:prstGeom>
            </p:spPr>
            <p:txBody>
              <a:bodyPr wrap="square">
                <a:spAutoFit/>
              </a:bodyPr>
              <a:lstStyle/>
              <a:p>
                <a:pPr defTabSz="342900" fontAlgn="auto">
                  <a:spcBef>
                    <a:spcPts val="0"/>
                  </a:spcBef>
                  <a:spcAft>
                    <a:spcPts val="0"/>
                  </a:spcAft>
                </a:pPr>
                <a:r>
                  <a:rPr lang="en-IE" sz="1350" dirty="0">
                    <a:solidFill>
                      <a:prstClr val="black"/>
                    </a:solidFill>
                    <a:latin typeface="Tw Cen MT" panose="020B0602020104020603"/>
                  </a:rPr>
                  <a:t>IT PAC</a:t>
                </a:r>
              </a:p>
            </p:txBody>
          </p:sp>
        </p:grpSp>
        <p:grpSp>
          <p:nvGrpSpPr>
            <p:cNvPr id="93" name="Group 173"/>
            <p:cNvGrpSpPr/>
            <p:nvPr/>
          </p:nvGrpSpPr>
          <p:grpSpPr>
            <a:xfrm>
              <a:off x="1347167" y="3294835"/>
              <a:ext cx="9591830" cy="294896"/>
              <a:chOff x="-13230" y="3503115"/>
              <a:chExt cx="12410121" cy="276207"/>
            </a:xfrm>
          </p:grpSpPr>
          <p:cxnSp>
            <p:nvCxnSpPr>
              <p:cNvPr id="94" name="Straight Arrow Connector 93"/>
              <p:cNvCxnSpPr/>
              <p:nvPr/>
            </p:nvCxnSpPr>
            <p:spPr>
              <a:xfrm>
                <a:off x="-13230" y="3625941"/>
                <a:ext cx="12410121" cy="6896"/>
              </a:xfrm>
              <a:prstGeom prst="straightConnector1">
                <a:avLst/>
              </a:prstGeom>
              <a:ln w="254000">
                <a:solidFill>
                  <a:schemeClr val="accent6">
                    <a:lumMod val="75000"/>
                  </a:schemeClr>
                </a:solidFill>
                <a:tailEnd type="stealth" w="med" len="sm"/>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50626" y="3503115"/>
                <a:ext cx="2294149" cy="276207"/>
              </a:xfrm>
              <a:prstGeom prst="rect">
                <a:avLst/>
              </a:prstGeom>
            </p:spPr>
            <p:txBody>
              <a:bodyPr wrap="none">
                <a:spAutoFit/>
              </a:bodyPr>
              <a:lstStyle/>
              <a:p>
                <a:pPr marL="0" lvl="1" indent="-128423" defTabSz="685432" fontAlgn="auto">
                  <a:spcBef>
                    <a:spcPts val="338"/>
                  </a:spcBef>
                  <a:spcAft>
                    <a:spcPts val="0"/>
                  </a:spcAft>
                  <a:buSzPct val="80000"/>
                  <a:defRPr/>
                </a:pPr>
                <a:r>
                  <a:rPr lang="en-US" sz="900" kern="0" dirty="0">
                    <a:gradFill>
                      <a:gsLst>
                        <a:gs pos="0">
                          <a:sysClr val="window" lastClr="FFFFFF"/>
                        </a:gs>
                        <a:gs pos="100000">
                          <a:sysClr val="window" lastClr="FFFFFF"/>
                        </a:gs>
                      </a:gsLst>
                      <a:lin ang="5400000" scaled="0"/>
                    </a:gradFill>
                    <a:latin typeface="Segoe UI Semibold" pitchFamily="34" charset="0"/>
                  </a:rPr>
                  <a:t> Deployment Scale Unit</a:t>
                </a:r>
              </a:p>
            </p:txBody>
          </p:sp>
        </p:grpSp>
      </p:grpSp>
    </p:spTree>
    <p:extLst>
      <p:ext uri="{BB962C8B-B14F-4D97-AF65-F5344CB8AC3E}">
        <p14:creationId xmlns:p14="http://schemas.microsoft.com/office/powerpoint/2010/main" val="222988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ArcGIS Online: Maps about the Earth</a:t>
            </a:r>
            <a:endParaRPr lang="en-US" dirty="0"/>
          </a:p>
        </p:txBody>
      </p:sp>
      <p:sp>
        <p:nvSpPr>
          <p:cNvPr id="3" name="Rectangle 2"/>
          <p:cNvSpPr/>
          <p:nvPr/>
        </p:nvSpPr>
        <p:spPr>
          <a:xfrm>
            <a:off x="2057400" y="1154668"/>
            <a:ext cx="5105400" cy="369332"/>
          </a:xfrm>
          <a:prstGeom prst="rect">
            <a:avLst/>
          </a:prstGeom>
        </p:spPr>
        <p:txBody>
          <a:bodyPr wrap="square">
            <a:spAutoFit/>
          </a:bodyPr>
          <a:lstStyle/>
          <a:p>
            <a:pPr fontAlgn="auto">
              <a:spcBef>
                <a:spcPts val="0"/>
              </a:spcBef>
              <a:spcAft>
                <a:spcPts val="0"/>
              </a:spcAft>
            </a:pPr>
            <a:r>
              <a:rPr lang="en-US" sz="1800" dirty="0" smtClean="0">
                <a:solidFill>
                  <a:prstClr val="black"/>
                </a:solidFill>
                <a:latin typeface="Calibri"/>
                <a:hlinkClick r:id="rId2"/>
              </a:rPr>
              <a:t>http://www.arcgis.com/features/maps/earth.html</a:t>
            </a:r>
            <a:endParaRPr lang="en-US" sz="1800" dirty="0">
              <a:solidFill>
                <a:prstClr val="black"/>
              </a:solidFill>
              <a:latin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676400"/>
            <a:ext cx="3883710" cy="21336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962400"/>
            <a:ext cx="3529013" cy="272952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799" y="1704109"/>
            <a:ext cx="3864495" cy="2105891"/>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919610" y="3200400"/>
            <a:ext cx="1231363"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Land Cover</a:t>
            </a:r>
            <a:endParaRPr lang="en-US" sz="1800" dirty="0">
              <a:solidFill>
                <a:prstClr val="black"/>
              </a:solidFill>
              <a:latin typeface="Calibri"/>
            </a:endParaRPr>
          </a:p>
        </p:txBody>
      </p:sp>
      <p:sp>
        <p:nvSpPr>
          <p:cNvPr id="8" name="TextBox 7"/>
          <p:cNvSpPr txBox="1"/>
          <p:nvPr/>
        </p:nvSpPr>
        <p:spPr>
          <a:xfrm>
            <a:off x="4479456" y="6172200"/>
            <a:ext cx="607859"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Soils</a:t>
            </a:r>
            <a:endParaRPr lang="en-US" sz="1800" dirty="0">
              <a:solidFill>
                <a:prstClr val="black"/>
              </a:solidFill>
              <a:latin typeface="Calibri"/>
            </a:endParaRPr>
          </a:p>
        </p:txBody>
      </p:sp>
      <p:sp>
        <p:nvSpPr>
          <p:cNvPr id="9" name="TextBox 8"/>
          <p:cNvSpPr txBox="1"/>
          <p:nvPr/>
        </p:nvSpPr>
        <p:spPr>
          <a:xfrm>
            <a:off x="6507887" y="3124200"/>
            <a:ext cx="1046825"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Elevation</a:t>
            </a:r>
            <a:endParaRPr lang="en-US" sz="1800" dirty="0">
              <a:solidFill>
                <a:prstClr val="black"/>
              </a:solidFill>
              <a:latin typeface="Calibri"/>
            </a:endParaRPr>
          </a:p>
        </p:txBody>
      </p:sp>
    </p:spTree>
    <p:extLst>
      <p:ext uri="{BB962C8B-B14F-4D97-AF65-F5344CB8AC3E}">
        <p14:creationId xmlns:p14="http://schemas.microsoft.com/office/powerpoint/2010/main" val="9188779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40"/>
            <a:ext cx="8229600" cy="1143000"/>
          </a:xfrm>
        </p:spPr>
        <p:txBody>
          <a:bodyPr/>
          <a:lstStyle/>
          <a:p>
            <a:r>
              <a:rPr lang="en-US" dirty="0" smtClean="0"/>
              <a:t>ArcGIS Online Services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033"/>
          <a:stretch/>
        </p:blipFill>
        <p:spPr bwMode="auto">
          <a:xfrm>
            <a:off x="4029364" y="1078347"/>
            <a:ext cx="3461327" cy="310572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63" y="1078347"/>
            <a:ext cx="3048000" cy="518898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029364" y="4414983"/>
            <a:ext cx="4572000" cy="1685077"/>
          </a:xfrm>
          <a:prstGeom prst="rect">
            <a:avLst/>
          </a:prstGeom>
        </p:spPr>
        <p:txBody>
          <a:bodyPr>
            <a:spAutoFit/>
          </a:bodyPr>
          <a:lstStyle/>
          <a:p>
            <a:pPr marL="228600" marR="0" indent="-228600">
              <a:lnSpc>
                <a:spcPct val="115000"/>
              </a:lnSpc>
              <a:spcBef>
                <a:spcPts val="25"/>
              </a:spcBef>
              <a:spcAft>
                <a:spcPts val="0"/>
              </a:spcAft>
            </a:pPr>
            <a:r>
              <a:rPr lang="en-US" sz="1800" u="sng" dirty="0">
                <a:solidFill>
                  <a:srgbClr val="0000FF"/>
                </a:solidFill>
                <a:ea typeface="Times New Roman" panose="02020603050405020304" pitchFamily="18" charset="0"/>
                <a:cs typeface="Times New Roman" panose="02020603050405020304" pitchFamily="18" charset="0"/>
                <a:hlinkClick r:id="rId4"/>
              </a:rPr>
              <a:t>http://</a:t>
            </a:r>
            <a:r>
              <a:rPr lang="en-US" sz="1800" u="sng" dirty="0" smtClean="0">
                <a:solidFill>
                  <a:srgbClr val="0000FF"/>
                </a:solidFill>
                <a:ea typeface="Times New Roman" panose="02020603050405020304" pitchFamily="18" charset="0"/>
                <a:cs typeface="Times New Roman" panose="02020603050405020304" pitchFamily="18" charset="0"/>
                <a:hlinkClick r:id="rId4"/>
              </a:rPr>
              <a:t>landscape1.arcgis.com/arcgis/services/</a:t>
            </a:r>
            <a:endParaRPr lang="en-US" sz="1800" dirty="0" smtClean="0">
              <a:ea typeface="Times New Roman" panose="02020603050405020304" pitchFamily="18" charset="0"/>
              <a:cs typeface="Times New Roman" panose="02020603050405020304" pitchFamily="18" charset="0"/>
            </a:endParaRPr>
          </a:p>
          <a:p>
            <a:pPr marL="228600" marR="0" indent="-228600">
              <a:lnSpc>
                <a:spcPct val="115000"/>
              </a:lnSpc>
              <a:spcBef>
                <a:spcPts val="25"/>
              </a:spcBef>
              <a:spcAft>
                <a:spcPts val="0"/>
              </a:spcAft>
            </a:pPr>
            <a:r>
              <a:rPr lang="en-US" sz="1800" u="sng" dirty="0" smtClean="0">
                <a:solidFill>
                  <a:srgbClr val="0000FF"/>
                </a:solidFill>
                <a:ea typeface="Times New Roman" panose="02020603050405020304" pitchFamily="18" charset="0"/>
                <a:cs typeface="Times New Roman" panose="02020603050405020304" pitchFamily="18" charset="0"/>
                <a:hlinkClick r:id="rId5"/>
              </a:rPr>
              <a:t>http</a:t>
            </a:r>
            <a:r>
              <a:rPr lang="en-US" sz="1800" u="sng" dirty="0">
                <a:solidFill>
                  <a:srgbClr val="0000FF"/>
                </a:solidFill>
                <a:ea typeface="Times New Roman" panose="02020603050405020304" pitchFamily="18" charset="0"/>
                <a:cs typeface="Times New Roman" panose="02020603050405020304" pitchFamily="18" charset="0"/>
                <a:hlinkClick r:id="rId5"/>
              </a:rPr>
              <a:t>://</a:t>
            </a:r>
            <a:r>
              <a:rPr lang="en-US" sz="1800" u="sng" dirty="0" smtClean="0">
                <a:solidFill>
                  <a:srgbClr val="0000FF"/>
                </a:solidFill>
                <a:ea typeface="Times New Roman" panose="02020603050405020304" pitchFamily="18" charset="0"/>
                <a:cs typeface="Times New Roman" panose="02020603050405020304" pitchFamily="18" charset="0"/>
                <a:hlinkClick r:id="rId5"/>
              </a:rPr>
              <a:t>landscape2.arcgis.com/arcgis/services/</a:t>
            </a:r>
            <a:endParaRPr lang="en-US" sz="1800" dirty="0" smtClean="0">
              <a:ea typeface="Times New Roman" panose="02020603050405020304" pitchFamily="18" charset="0"/>
              <a:cs typeface="Times New Roman" panose="02020603050405020304" pitchFamily="18" charset="0"/>
            </a:endParaRPr>
          </a:p>
          <a:p>
            <a:pPr marL="228600" marR="0" indent="-228600">
              <a:lnSpc>
                <a:spcPct val="115000"/>
              </a:lnSpc>
              <a:spcBef>
                <a:spcPts val="25"/>
              </a:spcBef>
              <a:spcAft>
                <a:spcPts val="0"/>
              </a:spcAft>
            </a:pPr>
            <a:r>
              <a:rPr lang="en-US" sz="1800" u="sng" dirty="0" smtClean="0">
                <a:solidFill>
                  <a:srgbClr val="0000FF"/>
                </a:solidFill>
                <a:ea typeface="Times New Roman" panose="02020603050405020304" pitchFamily="18" charset="0"/>
                <a:cs typeface="Times New Roman" panose="02020603050405020304" pitchFamily="18" charset="0"/>
                <a:hlinkClick r:id="rId6"/>
              </a:rPr>
              <a:t>http</a:t>
            </a:r>
            <a:r>
              <a:rPr lang="en-US" sz="1800" u="sng" dirty="0">
                <a:solidFill>
                  <a:srgbClr val="0000FF"/>
                </a:solidFill>
                <a:ea typeface="Times New Roman" panose="02020603050405020304" pitchFamily="18" charset="0"/>
                <a:cs typeface="Times New Roman" panose="02020603050405020304" pitchFamily="18" charset="0"/>
                <a:hlinkClick r:id="rId6"/>
              </a:rPr>
              <a:t>://</a:t>
            </a:r>
            <a:r>
              <a:rPr lang="en-US" sz="1800" u="sng" dirty="0" smtClean="0">
                <a:solidFill>
                  <a:srgbClr val="0000FF"/>
                </a:solidFill>
                <a:ea typeface="Times New Roman" panose="02020603050405020304" pitchFamily="18" charset="0"/>
                <a:cs typeface="Times New Roman" panose="02020603050405020304" pitchFamily="18" charset="0"/>
                <a:hlinkClick r:id="rId6"/>
              </a:rPr>
              <a:t>landscape3.arcgis.com/arcgis/services/</a:t>
            </a:r>
            <a:endParaRPr lang="en-US" sz="1800" dirty="0" smtClean="0">
              <a:ea typeface="Times New Roman" panose="02020603050405020304" pitchFamily="18" charset="0"/>
              <a:cs typeface="Times New Roman" panose="02020603050405020304" pitchFamily="18" charset="0"/>
            </a:endParaRPr>
          </a:p>
          <a:p>
            <a:pPr marL="228600" marR="0" indent="-228600">
              <a:lnSpc>
                <a:spcPct val="115000"/>
              </a:lnSpc>
              <a:spcBef>
                <a:spcPts val="25"/>
              </a:spcBef>
              <a:spcAft>
                <a:spcPts val="0"/>
              </a:spcAft>
            </a:pPr>
            <a:r>
              <a:rPr lang="en-US" sz="1800" u="sng" dirty="0" smtClean="0">
                <a:solidFill>
                  <a:srgbClr val="0000FF"/>
                </a:solidFill>
                <a:ea typeface="Times New Roman" panose="02020603050405020304" pitchFamily="18" charset="0"/>
                <a:cs typeface="Times New Roman" panose="02020603050405020304" pitchFamily="18" charset="0"/>
                <a:hlinkClick r:id="rId7"/>
              </a:rPr>
              <a:t>http</a:t>
            </a:r>
            <a:r>
              <a:rPr lang="en-US" sz="1800" u="sng" dirty="0">
                <a:solidFill>
                  <a:srgbClr val="0000FF"/>
                </a:solidFill>
                <a:ea typeface="Times New Roman" panose="02020603050405020304" pitchFamily="18" charset="0"/>
                <a:cs typeface="Times New Roman" panose="02020603050405020304" pitchFamily="18" charset="0"/>
                <a:hlinkClick r:id="rId7"/>
              </a:rPr>
              <a:t>://</a:t>
            </a:r>
            <a:r>
              <a:rPr lang="en-US" sz="1800" u="sng" dirty="0" smtClean="0">
                <a:solidFill>
                  <a:srgbClr val="0000FF"/>
                </a:solidFill>
                <a:ea typeface="Times New Roman" panose="02020603050405020304" pitchFamily="18" charset="0"/>
                <a:cs typeface="Times New Roman" panose="02020603050405020304" pitchFamily="18" charset="0"/>
                <a:hlinkClick r:id="rId7"/>
              </a:rPr>
              <a:t>elevation.arcgis.com/arcgis/services/</a:t>
            </a:r>
            <a:endParaRPr lang="en-US" sz="1800" dirty="0" smtClean="0">
              <a:ea typeface="Times New Roman" panose="02020603050405020304" pitchFamily="18" charset="0"/>
              <a:cs typeface="Times New Roman" panose="02020603050405020304" pitchFamily="18" charset="0"/>
            </a:endParaRPr>
          </a:p>
          <a:p>
            <a:pPr marL="228600" marR="0" indent="-228600">
              <a:lnSpc>
                <a:spcPct val="115000"/>
              </a:lnSpc>
              <a:spcBef>
                <a:spcPts val="25"/>
              </a:spcBef>
              <a:spcAft>
                <a:spcPts val="0"/>
              </a:spcAft>
            </a:pPr>
            <a:r>
              <a:rPr lang="en-US" sz="1800" u="sng" dirty="0" smtClean="0">
                <a:solidFill>
                  <a:srgbClr val="0000FF"/>
                </a:solidFill>
                <a:ea typeface="Times New Roman" panose="02020603050405020304" pitchFamily="18" charset="0"/>
                <a:cs typeface="Times New Roman" panose="02020603050405020304" pitchFamily="18" charset="0"/>
                <a:hlinkClick r:id="rId8"/>
              </a:rPr>
              <a:t>http</a:t>
            </a:r>
            <a:r>
              <a:rPr lang="en-US" sz="1800" u="sng" dirty="0">
                <a:solidFill>
                  <a:srgbClr val="0000FF"/>
                </a:solidFill>
                <a:ea typeface="Times New Roman" panose="02020603050405020304" pitchFamily="18" charset="0"/>
                <a:cs typeface="Times New Roman" panose="02020603050405020304" pitchFamily="18" charset="0"/>
                <a:hlinkClick r:id="rId8"/>
              </a:rPr>
              <a:t>://</a:t>
            </a:r>
            <a:r>
              <a:rPr lang="en-US" sz="1800" u="sng" dirty="0" smtClean="0">
                <a:solidFill>
                  <a:srgbClr val="0000FF"/>
                </a:solidFill>
                <a:ea typeface="Times New Roman" panose="02020603050405020304" pitchFamily="18" charset="0"/>
                <a:cs typeface="Times New Roman" panose="02020603050405020304" pitchFamily="18" charset="0"/>
                <a:hlinkClick r:id="rId8"/>
              </a:rPr>
              <a:t>hydro.arcgis.com/arcgis/services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16005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679163" y="3381632"/>
            <a:ext cx="3906694" cy="3393462"/>
          </a:xfrm>
          <a:prstGeom prst="rect">
            <a:avLst/>
          </a:prstGeom>
        </p:spPr>
      </p:pic>
      <p:sp>
        <p:nvSpPr>
          <p:cNvPr id="2" name="Title 1"/>
          <p:cNvSpPr>
            <a:spLocks noGrp="1"/>
          </p:cNvSpPr>
          <p:nvPr>
            <p:ph type="title"/>
          </p:nvPr>
        </p:nvSpPr>
        <p:spPr/>
        <p:txBody>
          <a:bodyPr>
            <a:normAutofit fontScale="90000"/>
          </a:bodyPr>
          <a:lstStyle/>
          <a:p>
            <a:r>
              <a:rPr lang="en-US" dirty="0" smtClean="0"/>
              <a:t>ArcGIS Services are Accessed through Catalog</a:t>
            </a:r>
            <a:endParaRPr lang="en-US" dirty="0"/>
          </a:p>
        </p:txBody>
      </p:sp>
      <p:pic>
        <p:nvPicPr>
          <p:cNvPr id="5" name="Picture 4"/>
          <p:cNvPicPr>
            <a:picLocks noChangeAspect="1"/>
          </p:cNvPicPr>
          <p:nvPr/>
        </p:nvPicPr>
        <p:blipFill>
          <a:blip r:embed="rId3"/>
          <a:stretch>
            <a:fillRect/>
          </a:stretch>
        </p:blipFill>
        <p:spPr>
          <a:xfrm>
            <a:off x="4738253" y="3380309"/>
            <a:ext cx="3897409" cy="3385397"/>
          </a:xfrm>
          <a:prstGeom prst="rect">
            <a:avLst/>
          </a:prstGeom>
        </p:spPr>
      </p:pic>
      <p:pic>
        <p:nvPicPr>
          <p:cNvPr id="6" name="Picture 5"/>
          <p:cNvPicPr>
            <a:picLocks noChangeAspect="1"/>
          </p:cNvPicPr>
          <p:nvPr/>
        </p:nvPicPr>
        <p:blipFill>
          <a:blip r:embed="rId4"/>
          <a:stretch>
            <a:fillRect/>
          </a:stretch>
        </p:blipFill>
        <p:spPr>
          <a:xfrm>
            <a:off x="2996622" y="1533127"/>
            <a:ext cx="2781300" cy="1609725"/>
          </a:xfrm>
          <a:prstGeom prst="rect">
            <a:avLst/>
          </a:prstGeom>
        </p:spPr>
      </p:pic>
      <p:cxnSp>
        <p:nvCxnSpPr>
          <p:cNvPr id="8" name="Straight Arrow Connector 7"/>
          <p:cNvCxnSpPr/>
          <p:nvPr/>
        </p:nvCxnSpPr>
        <p:spPr>
          <a:xfrm flipH="1">
            <a:off x="2701492" y="1776691"/>
            <a:ext cx="836034" cy="159555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352852" y="3916218"/>
            <a:ext cx="1503003" cy="2401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387272" y="2602236"/>
            <a:ext cx="1763713" cy="7780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7571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Elevation Services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44" y="2148992"/>
            <a:ext cx="3278956" cy="229280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505200"/>
            <a:ext cx="5216523" cy="252412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963" y="1371600"/>
            <a:ext cx="5486400" cy="181927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898059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Dynamic Map Services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313349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295400"/>
            <a:ext cx="4433571" cy="293705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4" name="Straight Arrow Connector 3"/>
          <p:cNvCxnSpPr/>
          <p:nvPr/>
        </p:nvCxnSpPr>
        <p:spPr>
          <a:xfrm>
            <a:off x="2057400" y="5486400"/>
            <a:ext cx="32145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1928" y="4506191"/>
            <a:ext cx="2576514" cy="211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V="1">
            <a:off x="2514600" y="3657600"/>
            <a:ext cx="1828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1415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the </a:t>
            </a:r>
            <a:r>
              <a:rPr lang="en-US" dirty="0" err="1" smtClean="0"/>
              <a:t>NHDPlus</a:t>
            </a:r>
            <a:r>
              <a:rPr lang="en-US" dirty="0" smtClean="0"/>
              <a:t> </a:t>
            </a:r>
            <a:r>
              <a:rPr lang="en-US" dirty="0" err="1" smtClean="0"/>
              <a:t>Flowlines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2057400"/>
            <a:ext cx="338137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828636"/>
            <a:ext cx="6315075" cy="319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137" y="1761259"/>
            <a:ext cx="3362325"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7169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Elevation Profile of the Blanco River</a:t>
            </a:r>
            <a:endParaRPr lang="en-US" dirty="0"/>
          </a:p>
        </p:txBody>
      </p:sp>
      <p:graphicFrame>
        <p:nvGraphicFramePr>
          <p:cNvPr id="3" name="Chart 2"/>
          <p:cNvGraphicFramePr>
            <a:graphicFrameLocks/>
          </p:cNvGraphicFramePr>
          <p:nvPr>
            <p:extLst/>
          </p:nvPr>
        </p:nvGraphicFramePr>
        <p:xfrm>
          <a:off x="4267200" y="1447800"/>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191000"/>
            <a:ext cx="4057650" cy="210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88" y="1219200"/>
            <a:ext cx="2854171" cy="1143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012156" y="2337689"/>
            <a:ext cx="65217" cy="2531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288" y="2590800"/>
            <a:ext cx="3400425" cy="138112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300" y="4267200"/>
            <a:ext cx="3695700" cy="237172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cxnSp>
        <p:nvCxnSpPr>
          <p:cNvPr id="13" name="Straight Arrow Connector 12"/>
          <p:cNvCxnSpPr/>
          <p:nvPr/>
        </p:nvCxnSpPr>
        <p:spPr>
          <a:xfrm>
            <a:off x="2209800" y="3281362"/>
            <a:ext cx="173308" cy="9516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00825" y="2370905"/>
            <a:ext cx="1380506" cy="369332"/>
          </a:xfrm>
          <a:prstGeom prst="rect">
            <a:avLst/>
          </a:prstGeom>
          <a:noFill/>
        </p:spPr>
        <p:txBody>
          <a:bodyPr wrap="none" rtlCol="0">
            <a:spAutoFit/>
          </a:bodyPr>
          <a:lstStyle/>
          <a:p>
            <a:pPr fontAlgn="auto">
              <a:spcBef>
                <a:spcPts val="0"/>
              </a:spcBef>
              <a:spcAft>
                <a:spcPts val="0"/>
              </a:spcAft>
            </a:pPr>
            <a:r>
              <a:rPr lang="en-US" sz="1800" dirty="0" smtClean="0">
                <a:solidFill>
                  <a:prstClr val="black"/>
                </a:solidFill>
                <a:latin typeface="Calibri"/>
              </a:rPr>
              <a:t>Slope = 0.2%</a:t>
            </a:r>
            <a:endParaRPr lang="en-US" sz="1800" dirty="0">
              <a:solidFill>
                <a:prstClr val="black"/>
              </a:solidFill>
              <a:latin typeface="Calibri"/>
            </a:endParaRPr>
          </a:p>
        </p:txBody>
      </p:sp>
    </p:spTree>
    <p:extLst>
      <p:ext uri="{BB962C8B-B14F-4D97-AF65-F5344CB8AC3E}">
        <p14:creationId xmlns:p14="http://schemas.microsoft.com/office/powerpoint/2010/main" val="2230386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1145" y="64808"/>
            <a:ext cx="7772400" cy="708890"/>
          </a:xfrm>
        </p:spPr>
        <p:txBody>
          <a:bodyPr/>
          <a:lstStyle/>
          <a:p>
            <a:r>
              <a:rPr lang="en-US" dirty="0" smtClean="0"/>
              <a:t>The National Map</a:t>
            </a:r>
            <a:endParaRPr lang="en-US" dirty="0"/>
          </a:p>
        </p:txBody>
      </p:sp>
      <p:pic>
        <p:nvPicPr>
          <p:cNvPr id="6" name="Picture 5"/>
          <p:cNvPicPr>
            <a:picLocks noChangeAspect="1"/>
          </p:cNvPicPr>
          <p:nvPr/>
        </p:nvPicPr>
        <p:blipFill>
          <a:blip r:embed="rId2"/>
          <a:stretch>
            <a:fillRect/>
          </a:stretch>
        </p:blipFill>
        <p:spPr>
          <a:xfrm>
            <a:off x="532246" y="1235363"/>
            <a:ext cx="7782660" cy="4884016"/>
          </a:xfrm>
          <a:prstGeom prst="rect">
            <a:avLst/>
          </a:prstGeom>
        </p:spPr>
      </p:pic>
      <p:sp>
        <p:nvSpPr>
          <p:cNvPr id="7" name="Rectangle 6"/>
          <p:cNvSpPr/>
          <p:nvPr/>
        </p:nvSpPr>
        <p:spPr>
          <a:xfrm>
            <a:off x="3000041" y="653683"/>
            <a:ext cx="3014608" cy="461665"/>
          </a:xfrm>
          <a:prstGeom prst="rect">
            <a:avLst/>
          </a:prstGeom>
        </p:spPr>
        <p:txBody>
          <a:bodyPr wrap="none">
            <a:spAutoFit/>
          </a:bodyPr>
          <a:lstStyle/>
          <a:p>
            <a:r>
              <a:rPr lang="en-US" u="sng" spc="-15" dirty="0">
                <a:solidFill>
                  <a:srgbClr val="0000FF"/>
                </a:solidFill>
                <a:ea typeface="Times New Roman" panose="02020603050405020304" pitchFamily="18" charset="0"/>
                <a:hlinkClick r:id="rId3"/>
              </a:rPr>
              <a:t>http://nationalmap.gov/</a:t>
            </a:r>
            <a:endParaRPr lang="en-US" dirty="0"/>
          </a:p>
        </p:txBody>
      </p:sp>
      <p:sp>
        <p:nvSpPr>
          <p:cNvPr id="8" name="Rectangle 7"/>
          <p:cNvSpPr/>
          <p:nvPr/>
        </p:nvSpPr>
        <p:spPr>
          <a:xfrm>
            <a:off x="263235" y="6165545"/>
            <a:ext cx="8557491" cy="461665"/>
          </a:xfrm>
          <a:prstGeom prst="rect">
            <a:avLst/>
          </a:prstGeom>
        </p:spPr>
        <p:txBody>
          <a:bodyPr wrap="square">
            <a:spAutoFit/>
          </a:bodyPr>
          <a:lstStyle/>
          <a:p>
            <a:pPr algn="ctr"/>
            <a:r>
              <a:rPr lang="en-US" dirty="0">
                <a:ea typeface="Times New Roman" panose="02020603050405020304" pitchFamily="18" charset="0"/>
              </a:rPr>
              <a:t>A</a:t>
            </a:r>
            <a:r>
              <a:rPr lang="en-US" spc="-20" dirty="0">
                <a:ea typeface="Times New Roman" panose="02020603050405020304" pitchFamily="18" charset="0"/>
              </a:rPr>
              <a:t> </a:t>
            </a:r>
            <a:r>
              <a:rPr lang="en-US" spc="-5" dirty="0">
                <a:ea typeface="Times New Roman" panose="02020603050405020304" pitchFamily="18" charset="0"/>
              </a:rPr>
              <a:t>c</a:t>
            </a:r>
            <a:r>
              <a:rPr lang="en-US" spc="20" dirty="0">
                <a:ea typeface="Times New Roman" panose="02020603050405020304" pitchFamily="18" charset="0"/>
              </a:rPr>
              <a:t>e</a:t>
            </a:r>
            <a:r>
              <a:rPr lang="en-US" spc="-20" dirty="0">
                <a:ea typeface="Times New Roman" panose="02020603050405020304" pitchFamily="18" charset="0"/>
              </a:rPr>
              <a:t>n</a:t>
            </a:r>
            <a:r>
              <a:rPr lang="en-US" spc="25" dirty="0">
                <a:ea typeface="Times New Roman" panose="02020603050405020304" pitchFamily="18" charset="0"/>
              </a:rPr>
              <a:t>t</a:t>
            </a:r>
            <a:r>
              <a:rPr lang="en-US" spc="10" dirty="0">
                <a:ea typeface="Times New Roman" panose="02020603050405020304" pitchFamily="18" charset="0"/>
              </a:rPr>
              <a:t>r</a:t>
            </a:r>
            <a:r>
              <a:rPr lang="en-US" spc="20" dirty="0">
                <a:ea typeface="Times New Roman" panose="02020603050405020304" pitchFamily="18" charset="0"/>
              </a:rPr>
              <a:t>a</a:t>
            </a:r>
            <a:r>
              <a:rPr lang="en-US" dirty="0">
                <a:ea typeface="Times New Roman" panose="02020603050405020304" pitchFamily="18" charset="0"/>
              </a:rPr>
              <a:t>l</a:t>
            </a:r>
            <a:r>
              <a:rPr lang="en-US" spc="-35" dirty="0">
                <a:ea typeface="Times New Roman" panose="02020603050405020304" pitchFamily="18" charset="0"/>
              </a:rPr>
              <a:t> </a:t>
            </a:r>
            <a:r>
              <a:rPr lang="en-US" spc="-10" dirty="0">
                <a:ea typeface="Times New Roman" panose="02020603050405020304" pitchFamily="18" charset="0"/>
              </a:rPr>
              <a:t>s</a:t>
            </a:r>
            <a:r>
              <a:rPr lang="en-US" spc="25" dirty="0">
                <a:ea typeface="Times New Roman" panose="02020603050405020304" pitchFamily="18" charset="0"/>
              </a:rPr>
              <a:t>o</a:t>
            </a:r>
            <a:r>
              <a:rPr lang="en-US" dirty="0">
                <a:ea typeface="Times New Roman" panose="02020603050405020304" pitchFamily="18" charset="0"/>
              </a:rPr>
              <a:t>u</a:t>
            </a:r>
            <a:r>
              <a:rPr lang="en-US" spc="10" dirty="0">
                <a:ea typeface="Times New Roman" panose="02020603050405020304" pitchFamily="18" charset="0"/>
              </a:rPr>
              <a:t>r</a:t>
            </a:r>
            <a:r>
              <a:rPr lang="en-US" spc="-5" dirty="0">
                <a:ea typeface="Times New Roman" panose="02020603050405020304" pitchFamily="18" charset="0"/>
              </a:rPr>
              <a:t>c</a:t>
            </a:r>
            <a:r>
              <a:rPr lang="en-US" dirty="0">
                <a:ea typeface="Times New Roman" panose="02020603050405020304" pitchFamily="18" charset="0"/>
              </a:rPr>
              <a:t>e</a:t>
            </a:r>
            <a:r>
              <a:rPr lang="en-US" spc="5" dirty="0">
                <a:ea typeface="Times New Roman" panose="02020603050405020304" pitchFamily="18" charset="0"/>
              </a:rPr>
              <a:t> </a:t>
            </a:r>
            <a:r>
              <a:rPr lang="en-US" spc="-45" dirty="0">
                <a:ea typeface="Times New Roman" panose="02020603050405020304" pitchFamily="18" charset="0"/>
              </a:rPr>
              <a:t>f</a:t>
            </a:r>
            <a:r>
              <a:rPr lang="en-US" spc="25" dirty="0">
                <a:ea typeface="Times New Roman" panose="02020603050405020304" pitchFamily="18" charset="0"/>
              </a:rPr>
              <a:t>o</a:t>
            </a:r>
            <a:r>
              <a:rPr lang="en-US" dirty="0">
                <a:ea typeface="Times New Roman" panose="02020603050405020304" pitchFamily="18" charset="0"/>
              </a:rPr>
              <a:t>r</a:t>
            </a:r>
            <a:r>
              <a:rPr lang="en-US" spc="20" dirty="0">
                <a:ea typeface="Times New Roman" panose="02020603050405020304" pitchFamily="18" charset="0"/>
              </a:rPr>
              <a:t> </a:t>
            </a:r>
            <a:r>
              <a:rPr lang="en-US" dirty="0">
                <a:ea typeface="Times New Roman" panose="02020603050405020304" pitchFamily="18" charset="0"/>
              </a:rPr>
              <a:t>US</a:t>
            </a:r>
            <a:r>
              <a:rPr lang="en-US" spc="-5" dirty="0">
                <a:ea typeface="Times New Roman" panose="02020603050405020304" pitchFamily="18" charset="0"/>
              </a:rPr>
              <a:t> </a:t>
            </a:r>
            <a:r>
              <a:rPr lang="en-US" spc="-25" dirty="0">
                <a:ea typeface="Times New Roman" panose="02020603050405020304" pitchFamily="18" charset="0"/>
              </a:rPr>
              <a:t>G</a:t>
            </a:r>
            <a:r>
              <a:rPr lang="en-US" spc="25" dirty="0">
                <a:ea typeface="Times New Roman" panose="02020603050405020304" pitchFamily="18" charset="0"/>
              </a:rPr>
              <a:t>o</a:t>
            </a:r>
            <a:r>
              <a:rPr lang="en-US" spc="-25" dirty="0">
                <a:ea typeface="Times New Roman" panose="02020603050405020304" pitchFamily="18" charset="0"/>
              </a:rPr>
              <a:t>v</a:t>
            </a:r>
            <a:r>
              <a:rPr lang="en-US" spc="-5" dirty="0">
                <a:ea typeface="Times New Roman" panose="02020603050405020304" pitchFamily="18" charset="0"/>
              </a:rPr>
              <a:t>e</a:t>
            </a:r>
            <a:r>
              <a:rPr lang="en-US" spc="10" dirty="0">
                <a:ea typeface="Times New Roman" panose="02020603050405020304" pitchFamily="18" charset="0"/>
              </a:rPr>
              <a:t>r</a:t>
            </a:r>
            <a:r>
              <a:rPr lang="en-US" dirty="0">
                <a:ea typeface="Times New Roman" panose="02020603050405020304" pitchFamily="18" charset="0"/>
              </a:rPr>
              <a:t>n</a:t>
            </a:r>
            <a:r>
              <a:rPr lang="en-US" spc="-30" dirty="0">
                <a:ea typeface="Times New Roman" panose="02020603050405020304" pitchFamily="18" charset="0"/>
              </a:rPr>
              <a:t>m</a:t>
            </a:r>
            <a:r>
              <a:rPr lang="en-US" spc="20" dirty="0">
                <a:ea typeface="Times New Roman" panose="02020603050405020304" pitchFamily="18" charset="0"/>
              </a:rPr>
              <a:t>e</a:t>
            </a:r>
            <a:r>
              <a:rPr lang="en-US" spc="-25" dirty="0">
                <a:ea typeface="Times New Roman" panose="02020603050405020304" pitchFamily="18" charset="0"/>
              </a:rPr>
              <a:t>n</a:t>
            </a:r>
            <a:r>
              <a:rPr lang="en-US" dirty="0">
                <a:ea typeface="Times New Roman" panose="02020603050405020304" pitchFamily="18" charset="0"/>
              </a:rPr>
              <a:t>t</a:t>
            </a:r>
            <a:r>
              <a:rPr lang="en-US" spc="40" dirty="0">
                <a:ea typeface="Times New Roman" panose="02020603050405020304" pitchFamily="18" charset="0"/>
              </a:rPr>
              <a:t> </a:t>
            </a:r>
            <a:r>
              <a:rPr lang="en-US" dirty="0">
                <a:ea typeface="Times New Roman" panose="02020603050405020304" pitchFamily="18" charset="0"/>
              </a:rPr>
              <a:t>d</a:t>
            </a:r>
            <a:r>
              <a:rPr lang="en-US" spc="-5" dirty="0">
                <a:ea typeface="Times New Roman" panose="02020603050405020304" pitchFamily="18" charset="0"/>
              </a:rPr>
              <a:t>a</a:t>
            </a:r>
            <a:r>
              <a:rPr lang="en-US" spc="25" dirty="0">
                <a:ea typeface="Times New Roman" panose="02020603050405020304" pitchFamily="18" charset="0"/>
              </a:rPr>
              <a:t>t</a:t>
            </a:r>
            <a:r>
              <a:rPr lang="en-US" spc="-30" dirty="0">
                <a:ea typeface="Times New Roman" panose="02020603050405020304" pitchFamily="18" charset="0"/>
              </a:rPr>
              <a:t>a</a:t>
            </a:r>
            <a:endParaRPr lang="en-US" dirty="0"/>
          </a:p>
        </p:txBody>
      </p:sp>
      <p:sp>
        <p:nvSpPr>
          <p:cNvPr id="9" name="Rectangle 8"/>
          <p:cNvSpPr/>
          <p:nvPr/>
        </p:nvSpPr>
        <p:spPr>
          <a:xfrm>
            <a:off x="621145" y="4027055"/>
            <a:ext cx="1420091" cy="1662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1145" y="3686607"/>
            <a:ext cx="1420091" cy="1662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33456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209964"/>
            <a:ext cx="8229600" cy="4916199"/>
          </a:xfrm>
        </p:spPr>
        <p:txBody>
          <a:bodyPr>
            <a:normAutofit lnSpcReduction="10000"/>
          </a:bodyPr>
          <a:lstStyle/>
          <a:p>
            <a:r>
              <a:rPr lang="en-US" dirty="0" smtClean="0"/>
              <a:t>There are a plethora of data sources available</a:t>
            </a:r>
          </a:p>
          <a:p>
            <a:r>
              <a:rPr lang="en-US" dirty="0" smtClean="0"/>
              <a:t>Knowing what is available is important to scope GIS analyses and projects</a:t>
            </a:r>
          </a:p>
          <a:p>
            <a:r>
              <a:rPr lang="en-US" dirty="0" smtClean="0"/>
              <a:t>GIS is about creating knowledge, telling </a:t>
            </a:r>
            <a:r>
              <a:rPr lang="en-US" dirty="0"/>
              <a:t>stories, making decisions – all involve </a:t>
            </a:r>
            <a:r>
              <a:rPr lang="en-US" dirty="0">
                <a:solidFill>
                  <a:srgbClr val="FF0000"/>
                </a:solidFill>
              </a:rPr>
              <a:t>integrating information from multiple sources</a:t>
            </a:r>
          </a:p>
          <a:p>
            <a:r>
              <a:rPr lang="en-US" dirty="0"/>
              <a:t>The way that data is organized can enhance or inhibit the analyses that can be done</a:t>
            </a:r>
          </a:p>
          <a:p>
            <a:r>
              <a:rPr lang="en-US" dirty="0"/>
              <a:t>Data dissemination is increasingly becoming service based </a:t>
            </a:r>
          </a:p>
        </p:txBody>
      </p:sp>
    </p:spTree>
    <p:extLst>
      <p:ext uri="{BB962C8B-B14F-4D97-AF65-F5344CB8AC3E}">
        <p14:creationId xmlns:p14="http://schemas.microsoft.com/office/powerpoint/2010/main" val="6668819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 paper suggestions</a:t>
            </a:r>
            <a:endParaRPr lang="en-US" dirty="0"/>
          </a:p>
        </p:txBody>
      </p:sp>
      <p:sp>
        <p:nvSpPr>
          <p:cNvPr id="3" name="Content Placeholder 2"/>
          <p:cNvSpPr>
            <a:spLocks noGrp="1"/>
          </p:cNvSpPr>
          <p:nvPr>
            <p:ph idx="1"/>
          </p:nvPr>
        </p:nvSpPr>
        <p:spPr/>
        <p:txBody>
          <a:bodyPr/>
          <a:lstStyle/>
          <a:p>
            <a:r>
              <a:rPr lang="en-US" dirty="0" smtClean="0"/>
              <a:t>Your own research</a:t>
            </a:r>
          </a:p>
          <a:p>
            <a:r>
              <a:rPr lang="en-US" dirty="0" smtClean="0"/>
              <a:t>An integration of information from multiple sources to address a problem or question of interest</a:t>
            </a:r>
          </a:p>
          <a:p>
            <a:r>
              <a:rPr lang="en-US" dirty="0" smtClean="0"/>
              <a:t>A tool for doing something in GIS (python programming)</a:t>
            </a:r>
          </a:p>
          <a:p>
            <a:r>
              <a:rPr lang="en-US" dirty="0" smtClean="0"/>
              <a:t>A map or dataset in ArcGIS online</a:t>
            </a:r>
            <a:endParaRPr lang="en-US" dirty="0"/>
          </a:p>
        </p:txBody>
      </p:sp>
    </p:spTree>
    <p:extLst>
      <p:ext uri="{BB962C8B-B14F-4D97-AF65-F5344CB8AC3E}">
        <p14:creationId xmlns:p14="http://schemas.microsoft.com/office/powerpoint/2010/main" val="41944383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29673"/>
          </a:xfrm>
        </p:spPr>
        <p:txBody>
          <a:bodyPr>
            <a:normAutofit fontScale="90000"/>
          </a:bodyPr>
          <a:lstStyle/>
          <a:p>
            <a:r>
              <a:rPr lang="en-US" dirty="0" smtClean="0"/>
              <a:t>Term paper suggestions continued</a:t>
            </a:r>
            <a:endParaRPr lang="en-US" dirty="0"/>
          </a:p>
        </p:txBody>
      </p:sp>
      <p:sp>
        <p:nvSpPr>
          <p:cNvPr id="3" name="Content Placeholder 2"/>
          <p:cNvSpPr>
            <a:spLocks noGrp="1"/>
          </p:cNvSpPr>
          <p:nvPr>
            <p:ph idx="1"/>
          </p:nvPr>
        </p:nvSpPr>
        <p:spPr>
          <a:xfrm>
            <a:off x="457200" y="729672"/>
            <a:ext cx="8229600" cy="5920509"/>
          </a:xfrm>
        </p:spPr>
        <p:txBody>
          <a:bodyPr>
            <a:normAutofit fontScale="55000" lnSpcReduction="20000"/>
          </a:bodyPr>
          <a:lstStyle/>
          <a:p>
            <a:r>
              <a:rPr lang="en-US" dirty="0" smtClean="0"/>
              <a:t>An examination of land cover change </a:t>
            </a:r>
          </a:p>
          <a:p>
            <a:pPr lvl="1"/>
            <a:r>
              <a:rPr lang="en-US" dirty="0" smtClean="0"/>
              <a:t>Deforestation</a:t>
            </a:r>
          </a:p>
          <a:p>
            <a:pPr lvl="1"/>
            <a:r>
              <a:rPr lang="en-US" dirty="0" smtClean="0"/>
              <a:t>Urban reforestation</a:t>
            </a:r>
          </a:p>
          <a:p>
            <a:pPr lvl="1"/>
            <a:r>
              <a:rPr lang="en-US" dirty="0" smtClean="0"/>
              <a:t>Impact of change on the water system</a:t>
            </a:r>
          </a:p>
          <a:p>
            <a:r>
              <a:rPr lang="en-US" dirty="0" smtClean="0"/>
              <a:t>Flood plain mapping</a:t>
            </a:r>
          </a:p>
          <a:p>
            <a:pPr lvl="1"/>
            <a:r>
              <a:rPr lang="en-US" dirty="0" smtClean="0"/>
              <a:t>Examination of alternatives and changes to reduce flooding (impervious areas, obstructions) (NC Flood Maps)</a:t>
            </a:r>
          </a:p>
          <a:p>
            <a:r>
              <a:rPr lang="en-US" dirty="0" smtClean="0"/>
              <a:t>Prioritize watershed restoration (river restoration and upland changes) (</a:t>
            </a:r>
            <a:r>
              <a:rPr lang="en-US" dirty="0" err="1" smtClean="0"/>
              <a:t>EnviroAtlas</a:t>
            </a:r>
            <a:r>
              <a:rPr lang="en-US" dirty="0" smtClean="0"/>
              <a:t> and NC specific sources)</a:t>
            </a:r>
          </a:p>
          <a:p>
            <a:pPr lvl="1"/>
            <a:r>
              <a:rPr lang="en-US" dirty="0" smtClean="0"/>
              <a:t>NC DENR project to prioritize HUC 12s within each HUC8 for mitigation</a:t>
            </a:r>
          </a:p>
          <a:p>
            <a:pPr lvl="1"/>
            <a:r>
              <a:rPr lang="en-US" dirty="0" smtClean="0"/>
              <a:t>Mitigation bankers, conservation organizations</a:t>
            </a:r>
          </a:p>
          <a:p>
            <a:pPr lvl="1"/>
            <a:r>
              <a:rPr lang="en-US" dirty="0" smtClean="0"/>
              <a:t>Based on length of degraded streams</a:t>
            </a:r>
          </a:p>
          <a:p>
            <a:pPr lvl="1"/>
            <a:r>
              <a:rPr lang="en-US" dirty="0" smtClean="0"/>
              <a:t>Impervious surface area</a:t>
            </a:r>
          </a:p>
          <a:p>
            <a:pPr lvl="1"/>
            <a:r>
              <a:rPr lang="en-US" dirty="0" smtClean="0"/>
              <a:t>Other ecosystem services (heat island, carbon sequestration)</a:t>
            </a:r>
          </a:p>
          <a:p>
            <a:pPr lvl="1"/>
            <a:r>
              <a:rPr lang="en-US" dirty="0" smtClean="0"/>
              <a:t>Composite weight</a:t>
            </a:r>
          </a:p>
          <a:p>
            <a:pPr lvl="1"/>
            <a:r>
              <a:rPr lang="en-US" dirty="0" smtClean="0"/>
              <a:t>Examine </a:t>
            </a:r>
            <a:r>
              <a:rPr lang="en-US" dirty="0"/>
              <a:t>sensitivity to change </a:t>
            </a:r>
            <a:r>
              <a:rPr lang="en-US" dirty="0" smtClean="0"/>
              <a:t>using models (SWAT, </a:t>
            </a:r>
            <a:r>
              <a:rPr lang="en-US" dirty="0" err="1" smtClean="0"/>
              <a:t>RHESSys</a:t>
            </a:r>
            <a:r>
              <a:rPr lang="en-US" dirty="0" smtClean="0"/>
              <a:t>)  </a:t>
            </a:r>
          </a:p>
          <a:p>
            <a:r>
              <a:rPr lang="en-US" dirty="0" smtClean="0"/>
              <a:t>Riparian buffers</a:t>
            </a:r>
          </a:p>
          <a:p>
            <a:pPr lvl="1"/>
            <a:r>
              <a:rPr lang="en-US" dirty="0" smtClean="0"/>
              <a:t>An examination of land use and land cover in riparian buffer and mapping the quality of buffer and length of flow through buffer.  TauDEM has some buffer flow length functions that could be used.  </a:t>
            </a:r>
          </a:p>
          <a:p>
            <a:r>
              <a:rPr lang="en-US" dirty="0" smtClean="0"/>
              <a:t>Terrain stability analysis</a:t>
            </a:r>
          </a:p>
          <a:p>
            <a:pPr lvl="1"/>
            <a:r>
              <a:rPr lang="en-US" dirty="0" smtClean="0"/>
              <a:t>Based on DEM Slope, contributing area – e.g. SINMAP</a:t>
            </a:r>
          </a:p>
          <a:p>
            <a:r>
              <a:rPr lang="en-US" dirty="0" smtClean="0"/>
              <a:t>Stream bank stability analysis</a:t>
            </a:r>
          </a:p>
          <a:p>
            <a:pPr lvl="1"/>
            <a:r>
              <a:rPr lang="en-US" dirty="0" smtClean="0"/>
              <a:t>Based on flow, slope and channel conditions (NC Flood maps)</a:t>
            </a:r>
          </a:p>
          <a:p>
            <a:pPr lvl="1"/>
            <a:endParaRPr lang="en-US" dirty="0" smtClean="0"/>
          </a:p>
          <a:p>
            <a:endParaRPr lang="en-US" dirty="0"/>
          </a:p>
        </p:txBody>
      </p:sp>
    </p:spTree>
    <p:extLst>
      <p:ext uri="{BB962C8B-B14F-4D97-AF65-F5344CB8AC3E}">
        <p14:creationId xmlns:p14="http://schemas.microsoft.com/office/powerpoint/2010/main" val="2187122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2"/>
          <p:cNvPicPr>
            <a:picLocks noChangeAspect="1" noChangeArrowheads="1"/>
          </p:cNvPicPr>
          <p:nvPr/>
        </p:nvPicPr>
        <p:blipFill>
          <a:blip r:embed="rId2" cstate="print"/>
          <a:srcRect/>
          <a:stretch>
            <a:fillRect/>
          </a:stretch>
        </p:blipFill>
        <p:spPr bwMode="auto">
          <a:xfrm>
            <a:off x="3124200" y="2362200"/>
            <a:ext cx="4629150" cy="3751263"/>
          </a:xfrm>
          <a:prstGeom prst="rect">
            <a:avLst/>
          </a:prstGeom>
          <a:noFill/>
          <a:ln w="9525">
            <a:noFill/>
            <a:miter lim="800000"/>
            <a:headEnd/>
            <a:tailEnd/>
          </a:ln>
        </p:spPr>
      </p:pic>
      <p:pic>
        <p:nvPicPr>
          <p:cNvPr id="15363" name="Picture 3" descr="nhd_banner_420"/>
          <p:cNvPicPr>
            <a:picLocks noChangeAspect="1" noChangeArrowheads="1"/>
          </p:cNvPicPr>
          <p:nvPr/>
        </p:nvPicPr>
        <p:blipFill>
          <a:blip r:embed="rId3" cstate="print"/>
          <a:srcRect/>
          <a:stretch>
            <a:fillRect/>
          </a:stretch>
        </p:blipFill>
        <p:spPr bwMode="auto">
          <a:xfrm>
            <a:off x="1817688" y="520700"/>
            <a:ext cx="5334000" cy="1663700"/>
          </a:xfrm>
          <a:prstGeom prst="rect">
            <a:avLst/>
          </a:prstGeom>
          <a:noFill/>
          <a:ln w="9525">
            <a:noFill/>
            <a:miter lim="800000"/>
            <a:headEnd/>
            <a:tailEnd/>
          </a:ln>
        </p:spPr>
      </p:pic>
      <p:sp>
        <p:nvSpPr>
          <p:cNvPr id="15364" name="Text Box 4"/>
          <p:cNvSpPr txBox="1">
            <a:spLocks noChangeArrowheads="1"/>
          </p:cNvSpPr>
          <p:nvPr/>
        </p:nvSpPr>
        <p:spPr bwMode="auto">
          <a:xfrm>
            <a:off x="650875" y="3265488"/>
            <a:ext cx="2438400" cy="1187450"/>
          </a:xfrm>
          <a:prstGeom prst="rect">
            <a:avLst/>
          </a:prstGeom>
          <a:noFill/>
          <a:ln w="9525">
            <a:noFill/>
            <a:miter lim="800000"/>
            <a:headEnd/>
            <a:tailEnd/>
          </a:ln>
        </p:spPr>
        <p:txBody>
          <a:bodyPr>
            <a:spAutoFit/>
          </a:bodyPr>
          <a:lstStyle/>
          <a:p>
            <a:r>
              <a:rPr lang="en-US" dirty="0"/>
              <a:t>River networks</a:t>
            </a:r>
          </a:p>
          <a:p>
            <a:r>
              <a:rPr lang="en-US" dirty="0"/>
              <a:t>for 8-digit HUC </a:t>
            </a:r>
          </a:p>
          <a:p>
            <a:r>
              <a:rPr lang="en-US" dirty="0"/>
              <a:t>watersheds</a:t>
            </a:r>
          </a:p>
        </p:txBody>
      </p:sp>
      <p:sp>
        <p:nvSpPr>
          <p:cNvPr id="15365" name="Rectangle 6"/>
          <p:cNvSpPr>
            <a:spLocks noChangeArrowheads="1"/>
          </p:cNvSpPr>
          <p:nvPr/>
        </p:nvSpPr>
        <p:spPr bwMode="auto">
          <a:xfrm>
            <a:off x="838200" y="5867400"/>
            <a:ext cx="2704587" cy="461665"/>
          </a:xfrm>
          <a:prstGeom prst="rect">
            <a:avLst/>
          </a:prstGeom>
          <a:noFill/>
          <a:ln w="9525">
            <a:noFill/>
            <a:miter lim="800000"/>
            <a:headEnd/>
            <a:tailEnd/>
          </a:ln>
        </p:spPr>
        <p:txBody>
          <a:bodyPr wrap="none">
            <a:spAutoFit/>
          </a:bodyPr>
          <a:lstStyle/>
          <a:p>
            <a:r>
              <a:rPr lang="en-US" dirty="0">
                <a:solidFill>
                  <a:schemeClr val="accent2"/>
                </a:solidFill>
                <a:hlinkClick r:id="rId4"/>
              </a:rPr>
              <a:t>http://nhd.usgs.gov</a:t>
            </a:r>
            <a:r>
              <a:rPr lang="en-US" dirty="0" smtClean="0">
                <a:solidFill>
                  <a:schemeClr val="accent2"/>
                </a:solidFill>
                <a:hlinkClick r:id="rId4"/>
              </a:rPr>
              <a:t>/</a:t>
            </a:r>
            <a:r>
              <a:rPr lang="en-US" dirty="0" smtClean="0">
                <a:solidFill>
                  <a:schemeClr val="accent2"/>
                </a:solidFill>
              </a:rPr>
              <a:t> </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003"/>
          <p:cNvPicPr>
            <a:picLocks noChangeAspect="1" noChangeArrowheads="1"/>
          </p:cNvPicPr>
          <p:nvPr/>
        </p:nvPicPr>
        <p:blipFill>
          <a:blip r:embed="rId2" cstate="print"/>
          <a:srcRect/>
          <a:stretch>
            <a:fillRect/>
          </a:stretch>
        </p:blipFill>
        <p:spPr bwMode="auto">
          <a:xfrm>
            <a:off x="762000" y="2514600"/>
            <a:ext cx="7689850" cy="3586163"/>
          </a:xfrm>
          <a:prstGeom prst="rect">
            <a:avLst/>
          </a:prstGeom>
          <a:noFill/>
          <a:ln w="9525">
            <a:noFill/>
            <a:miter lim="800000"/>
            <a:headEnd/>
            <a:tailEnd/>
          </a:ln>
        </p:spPr>
      </p:pic>
      <p:pic>
        <p:nvPicPr>
          <p:cNvPr id="16387" name="Picture 3" descr="nhd_banner_420"/>
          <p:cNvPicPr>
            <a:picLocks noChangeAspect="1" noChangeArrowheads="1"/>
          </p:cNvPicPr>
          <p:nvPr/>
        </p:nvPicPr>
        <p:blipFill>
          <a:blip r:embed="rId3" cstate="print"/>
          <a:srcRect/>
          <a:stretch>
            <a:fillRect/>
          </a:stretch>
        </p:blipFill>
        <p:spPr bwMode="auto">
          <a:xfrm>
            <a:off x="1935163" y="663575"/>
            <a:ext cx="5334000" cy="166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Design">
  <a:themeElements>
    <a:clrScheme name="Custom 1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4410</TotalTime>
  <Words>1508</Words>
  <Application>Microsoft Office PowerPoint</Application>
  <PresentationFormat>On-screen Show (4:3)</PresentationFormat>
  <Paragraphs>303</Paragraphs>
  <Slides>72</Slides>
  <Notes>5</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2</vt:i4>
      </vt:variant>
      <vt:variant>
        <vt:lpstr>Slide Titles</vt:lpstr>
      </vt:variant>
      <vt:variant>
        <vt:i4>72</vt:i4>
      </vt:variant>
    </vt:vector>
  </HeadingPairs>
  <TitlesOfParts>
    <vt:vector size="85" baseType="lpstr">
      <vt:lpstr>Arial</vt:lpstr>
      <vt:lpstr>Calibri</vt:lpstr>
      <vt:lpstr>Segoe</vt:lpstr>
      <vt:lpstr>Segoe UI</vt:lpstr>
      <vt:lpstr>Segoe UI Light</vt:lpstr>
      <vt:lpstr>Segoe UI Semibold</vt:lpstr>
      <vt:lpstr>Times New Roman</vt:lpstr>
      <vt:lpstr>Tw Cen MT</vt:lpstr>
      <vt:lpstr>Default Design</vt:lpstr>
      <vt:lpstr>Droplet</vt:lpstr>
      <vt:lpstr>Office Theme</vt:lpstr>
      <vt:lpstr>think-cell Slide</vt:lpstr>
      <vt:lpstr>Bitmap Image</vt:lpstr>
      <vt:lpstr>Data Sources for GIS in Water Resources  by David R. Maidment, and David G. Tarboton   GIS in Water Resources Fall 2014</vt:lpstr>
      <vt:lpstr>Outline</vt:lpstr>
      <vt:lpstr>Water Resources Regions of the US </vt:lpstr>
      <vt:lpstr>Watershed Hierarchy</vt:lpstr>
      <vt:lpstr>Hydrologic Unit Code Watersheds</vt:lpstr>
      <vt:lpstr>Watershed Boundary Dataset</vt:lpstr>
      <vt:lpstr>The National Map</vt:lpstr>
      <vt:lpstr>PowerPoint Presentation</vt:lpstr>
      <vt:lpstr>PowerPoint Presentation</vt:lpstr>
      <vt:lpstr>PowerPoint Presentation</vt:lpstr>
      <vt:lpstr>River Reach Codes Used for river address locations</vt:lpstr>
      <vt:lpstr>National Elevation Dataset</vt:lpstr>
      <vt:lpstr>National Elevation Dataset Availability</vt:lpstr>
      <vt:lpstr>Digital Elevation Model (DEM)</vt:lpstr>
      <vt:lpstr>PowerPoint Presentation</vt:lpstr>
      <vt:lpstr>Austin West 30 Meter DEM</vt:lpstr>
      <vt:lpstr>PowerPoint Presentation</vt:lpstr>
      <vt:lpstr>Flow Direction Grid</vt:lpstr>
      <vt:lpstr>Delineation of Streams and Watersheds on a DEM </vt:lpstr>
      <vt:lpstr>PowerPoint Presentation</vt:lpstr>
      <vt:lpstr>HydroSheds derived from SRTM</vt:lpstr>
      <vt:lpstr>PowerPoint Presentation</vt:lpstr>
      <vt:lpstr>GTOPO30 - 1 km Digital Elevation Model of the Earth</vt:lpstr>
      <vt:lpstr>Drainage in North America</vt:lpstr>
      <vt:lpstr>Soil Data</vt:lpstr>
      <vt:lpstr>PowerPoint Presentation</vt:lpstr>
      <vt:lpstr>PowerPoint Presentation</vt:lpstr>
      <vt:lpstr>Ssurgo for Travis County</vt:lpstr>
      <vt:lpstr>PowerPoint Presentation</vt:lpstr>
      <vt:lpstr>National Land Cover Dataset</vt:lpstr>
      <vt:lpstr>PowerPoint Presentation</vt:lpstr>
      <vt:lpstr>PowerPoint Presentation</vt:lpstr>
      <vt:lpstr>www.climate.gov </vt:lpstr>
      <vt:lpstr>PowerPoint Presentation</vt:lpstr>
      <vt:lpstr>PRISM Mean Annual Precipitation (Oregon State U.)</vt:lpstr>
      <vt:lpstr>National Water Information System</vt:lpstr>
      <vt:lpstr>USGS Water Watch</vt:lpstr>
      <vt:lpstr>USGS National Water Information System.</vt:lpstr>
      <vt:lpstr>http://water.weather.gov/ahps/ </vt:lpstr>
      <vt:lpstr>http://water.weather.gov/ahps/ </vt:lpstr>
      <vt:lpstr>http://enviroatlas.epa.gov/enviroatlas/ </vt:lpstr>
      <vt:lpstr>EnviroAtlas</vt:lpstr>
      <vt:lpstr>PowerPoint Presentation</vt:lpstr>
      <vt:lpstr>PowerPoint Presentation</vt:lpstr>
      <vt:lpstr>USU Doc Daniels SNOTEL Site</vt:lpstr>
      <vt:lpstr>Measuring SWE</vt:lpstr>
      <vt:lpstr>http://www.cbrfc.noaa.gov </vt:lpstr>
      <vt:lpstr>CBRFC SNOTEL Ensemble</vt:lpstr>
      <vt:lpstr>PowerPoint Presentation</vt:lpstr>
      <vt:lpstr>TWDB http://www.twdb.state.tx.us/mapping/gisdata.asp</vt:lpstr>
      <vt:lpstr>http://gis.utah.gov </vt:lpstr>
      <vt:lpstr>Utah Terrain Basemap</vt:lpstr>
      <vt:lpstr>PowerPoint Presentation</vt:lpstr>
      <vt:lpstr>PowerPoint Presentation</vt:lpstr>
      <vt:lpstr>PowerPoint Presentation</vt:lpstr>
      <vt:lpstr>Bear River Watershed</vt:lpstr>
      <vt:lpstr>Great Salt Lake Info System</vt:lpstr>
      <vt:lpstr>http://www.nconemap.com/ </vt:lpstr>
      <vt:lpstr>http://www.ncfloodmaps.com/ </vt:lpstr>
      <vt:lpstr>What is Cloud Computing? Following Slides are from Dr Kristin Tolle, Microsoft Research Connections</vt:lpstr>
      <vt:lpstr>Global Footprint</vt:lpstr>
      <vt:lpstr>Microsoft’s Data Center Evolution</vt:lpstr>
      <vt:lpstr>ArcGIS Online: Maps about the Earth</vt:lpstr>
      <vt:lpstr>ArcGIS Online Services</vt:lpstr>
      <vt:lpstr>ArcGIS Services are Accessed through Catalog</vt:lpstr>
      <vt:lpstr>Elevation Services</vt:lpstr>
      <vt:lpstr>Dynamic Map Services</vt:lpstr>
      <vt:lpstr>Extract the NHDPlus Flowlines</vt:lpstr>
      <vt:lpstr>Elevation Profile of the Blanco River</vt:lpstr>
      <vt:lpstr>Summary</vt:lpstr>
      <vt:lpstr>Term paper suggestions</vt:lpstr>
      <vt:lpstr>Term paper suggestions continued</vt:lpstr>
    </vt:vector>
  </TitlesOfParts>
  <Company>Center for Research in Water Resources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Hydro Data Programs</dc:title>
  <dc:creator>David R. Maidment</dc:creator>
  <cp:lastModifiedBy>David Tarboton</cp:lastModifiedBy>
  <cp:revision>202</cp:revision>
  <cp:lastPrinted>2014-09-09T14:11:24Z</cp:lastPrinted>
  <dcterms:created xsi:type="dcterms:W3CDTF">2001-09-11T16:12:13Z</dcterms:created>
  <dcterms:modified xsi:type="dcterms:W3CDTF">2014-09-09T15:06:17Z</dcterms:modified>
</cp:coreProperties>
</file>