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2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5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4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9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4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8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5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5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C068-42FB-42A7-A4BD-643EDD4DBF84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5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Hw1/Hw1Soln.pdf" TargetMode="External"/><Relationship Id="rId2" Type="http://schemas.openxmlformats.org/officeDocument/2006/relationships/hyperlink" Target="../Docs/MidtermSoln201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Docs/MidtermSoln2013.pdf" TargetMode="External"/><Relationship Id="rId2" Type="http://schemas.openxmlformats.org/officeDocument/2006/relationships/hyperlink" Target="../Hw1/Hw1Sol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e.utexas.edu/prof/maidment/giswr2014/Ex3/Ex32014Soln.pdf" TargetMode="External"/><Relationship Id="rId2" Type="http://schemas.openxmlformats.org/officeDocument/2006/relationships/hyperlink" Target="../Hw2/Hw2Sol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s/MidtermSoln2013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e.utexas.edu/prof/maidment/giswr2014/Ex3/Ex32014Soln.pdf" TargetMode="External"/><Relationship Id="rId2" Type="http://schemas.openxmlformats.org/officeDocument/2006/relationships/hyperlink" Target="../Docs/MidtermSoln201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GISWR 2014 Computation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Location, Distance and Area on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Conversion of degrees, minutes and seconds to decimal degrees</a:t>
            </a:r>
          </a:p>
          <a:p>
            <a:r>
              <a:rPr lang="en-US" dirty="0" smtClean="0"/>
              <a:t>Computation of distance along parallels and meridians</a:t>
            </a:r>
          </a:p>
          <a:p>
            <a:r>
              <a:rPr lang="en-US" dirty="0" smtClean="0"/>
              <a:t>Computation of area</a:t>
            </a:r>
          </a:p>
          <a:p>
            <a:r>
              <a:rPr lang="en-US" dirty="0" smtClean="0">
                <a:hlinkClick r:id="rId2" action="ppaction://hlinkfile"/>
              </a:rPr>
              <a:t>Question 1 of Midterm 2013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Question 3 of Homework 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map projections (Conic, Cylindrical, Azimuthal)</a:t>
            </a:r>
          </a:p>
          <a:p>
            <a:r>
              <a:rPr lang="en-US" dirty="0" smtClean="0"/>
              <a:t>Projection parameters and how they lay out on a map</a:t>
            </a:r>
          </a:p>
          <a:p>
            <a:r>
              <a:rPr lang="en-US" dirty="0" smtClean="0"/>
              <a:t>Origin in geographic and projected coordinate systems</a:t>
            </a:r>
          </a:p>
          <a:p>
            <a:r>
              <a:rPr lang="en-US" dirty="0" smtClean="0"/>
              <a:t>Location in a coordinate system</a:t>
            </a:r>
          </a:p>
          <a:p>
            <a:r>
              <a:rPr lang="en-US" dirty="0" smtClean="0">
                <a:hlinkClick r:id="rId2" action="ppaction://hlinkfile"/>
              </a:rPr>
              <a:t>Question 1 of Homework 3,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 action="ppaction://hlinkfile"/>
              </a:rPr>
              <a:t>Question 1 of Midterm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</a:t>
            </a:r>
            <a:r>
              <a:rPr lang="en-US" dirty="0" err="1" smtClean="0"/>
              <a:t>Rasters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Filling in pits</a:t>
            </a:r>
          </a:p>
          <a:p>
            <a:r>
              <a:rPr lang="en-US" dirty="0" smtClean="0"/>
              <a:t>Determining slope</a:t>
            </a:r>
          </a:p>
          <a:p>
            <a:r>
              <a:rPr lang="en-US" dirty="0" smtClean="0"/>
              <a:t>Determining flow direction</a:t>
            </a:r>
          </a:p>
          <a:p>
            <a:r>
              <a:rPr lang="en-US" dirty="0" smtClean="0"/>
              <a:t>Determining flow accumulation</a:t>
            </a:r>
          </a:p>
          <a:p>
            <a:r>
              <a:rPr lang="en-US" dirty="0" smtClean="0"/>
              <a:t>Defining streams</a:t>
            </a:r>
          </a:p>
          <a:p>
            <a:r>
              <a:rPr lang="en-US" dirty="0" smtClean="0"/>
              <a:t>Defining watersheds</a:t>
            </a:r>
          </a:p>
          <a:p>
            <a:r>
              <a:rPr lang="en-US" dirty="0" smtClean="0"/>
              <a:t>Determine drainage density</a:t>
            </a:r>
          </a:p>
          <a:p>
            <a:r>
              <a:rPr lang="en-US" dirty="0">
                <a:hlinkClick r:id="rId2" action="ppaction://hlinkfile"/>
              </a:rPr>
              <a:t>Homework 2, 2014</a:t>
            </a:r>
            <a:endParaRPr lang="en-US" dirty="0"/>
          </a:p>
          <a:p>
            <a:r>
              <a:rPr lang="en-US" dirty="0" smtClean="0">
                <a:hlinkClick r:id="rId3"/>
              </a:rPr>
              <a:t>Ex3 Solution 2014</a:t>
            </a:r>
            <a:endParaRPr lang="en-US" dirty="0" smtClean="0"/>
          </a:p>
          <a:p>
            <a:r>
              <a:rPr lang="en-US" dirty="0" smtClean="0">
                <a:hlinkClick r:id="rId4" action="ppaction://hlinkfile"/>
              </a:rPr>
              <a:t>Question 3 of Midterm 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Watershed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watersheds using DEM analysis</a:t>
            </a:r>
          </a:p>
          <a:p>
            <a:r>
              <a:rPr lang="en-US" dirty="0" smtClean="0"/>
              <a:t>Raster to vector conversion of watersheds</a:t>
            </a:r>
          </a:p>
          <a:p>
            <a:r>
              <a:rPr lang="en-US" dirty="0" smtClean="0"/>
              <a:t>Determining properties of watersheds and </a:t>
            </a:r>
            <a:r>
              <a:rPr lang="en-US" dirty="0" err="1" smtClean="0"/>
              <a:t>subwatersheds</a:t>
            </a:r>
            <a:endParaRPr lang="en-US" dirty="0" smtClean="0"/>
          </a:p>
          <a:p>
            <a:r>
              <a:rPr lang="en-US" dirty="0" smtClean="0"/>
              <a:t>Relating precipitation to runoff</a:t>
            </a:r>
          </a:p>
          <a:p>
            <a:r>
              <a:rPr lang="en-US" dirty="0" smtClean="0">
                <a:hlinkClick r:id="rId2" action="ppaction://hlinkfile"/>
              </a:rPr>
              <a:t>Question 2, Midterm 2013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Ex3 Solution 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151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GISWR 2014 Computation Skills</vt:lpstr>
      <vt:lpstr>Location, Distance and Area on Earth</vt:lpstr>
      <vt:lpstr>Map Projections</vt:lpstr>
      <vt:lpstr>Working with Rasters</vt:lpstr>
      <vt:lpstr>Watershed analysis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GISWR 2014 Computation Skills</dc:title>
  <dc:creator>Maidment, David R</dc:creator>
  <cp:lastModifiedBy>Maidment, David R</cp:lastModifiedBy>
  <cp:revision>10</cp:revision>
  <dcterms:created xsi:type="dcterms:W3CDTF">2014-10-09T16:39:19Z</dcterms:created>
  <dcterms:modified xsi:type="dcterms:W3CDTF">2014-10-09T20:21:43Z</dcterms:modified>
</cp:coreProperties>
</file>