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8" r:id="rId3"/>
    <p:sldId id="257" r:id="rId4"/>
    <p:sldId id="270" r:id="rId5"/>
    <p:sldId id="259" r:id="rId6"/>
    <p:sldId id="275" r:id="rId7"/>
    <p:sldId id="260" r:id="rId8"/>
    <p:sldId id="262" r:id="rId9"/>
    <p:sldId id="276" r:id="rId10"/>
    <p:sldId id="263" r:id="rId11"/>
    <p:sldId id="264" r:id="rId12"/>
    <p:sldId id="272" r:id="rId13"/>
    <p:sldId id="273" r:id="rId14"/>
    <p:sldId id="274" r:id="rId15"/>
    <p:sldId id="265" r:id="rId16"/>
    <p:sldId id="266" r:id="rId17"/>
    <p:sldId id="26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Helen\Documents\School\Grad%20School\GIS\GIS%20Project\streamflow%20data%20eau%20gallie%20riv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Mean Monthly Discharge for St. John's</a:t>
            </a:r>
            <a:r>
              <a:rPr lang="en-US" sz="1600" b="1" baseline="0" dirty="0"/>
              <a:t> River Near Melbourne, FL (in Brevard County)</a:t>
            </a:r>
            <a:endParaRPr lang="en-US" sz="16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2008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9.4444444444444553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Sheet2!$B$1:$M$1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Sheet2!$B$2:$M$2</c:f>
              <c:numCache>
                <c:formatCode>General</c:formatCode>
                <c:ptCount val="12"/>
                <c:pt idx="0">
                  <c:v>96.2</c:v>
                </c:pt>
                <c:pt idx="1">
                  <c:v>76.3</c:v>
                </c:pt>
                <c:pt idx="2">
                  <c:v>38</c:v>
                </c:pt>
                <c:pt idx="3">
                  <c:v>-22.3</c:v>
                </c:pt>
                <c:pt idx="4">
                  <c:v>-46</c:v>
                </c:pt>
                <c:pt idx="5">
                  <c:v>6.42</c:v>
                </c:pt>
                <c:pt idx="6">
                  <c:v>683.1</c:v>
                </c:pt>
                <c:pt idx="7" formatCode="#,##0">
                  <c:v>2910</c:v>
                </c:pt>
                <c:pt idx="8" formatCode="#,##0">
                  <c:v>3795</c:v>
                </c:pt>
                <c:pt idx="9" formatCode="#,##0">
                  <c:v>1332</c:v>
                </c:pt>
                <c:pt idx="10">
                  <c:v>415.4</c:v>
                </c:pt>
                <c:pt idx="11">
                  <c:v>178.5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2009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Sheet2!$B$1:$M$1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Sheet2!$B$3:$M$3</c:f>
              <c:numCache>
                <c:formatCode>General</c:formatCode>
                <c:ptCount val="12"/>
                <c:pt idx="0">
                  <c:v>52.9</c:v>
                </c:pt>
                <c:pt idx="1">
                  <c:v>15.2</c:v>
                </c:pt>
                <c:pt idx="2">
                  <c:v>42.7</c:v>
                </c:pt>
                <c:pt idx="3">
                  <c:v>14.7</c:v>
                </c:pt>
                <c:pt idx="4">
                  <c:v>159.9</c:v>
                </c:pt>
                <c:pt idx="5">
                  <c:v>570.5</c:v>
                </c:pt>
                <c:pt idx="6" formatCode="#,##0">
                  <c:v>1554</c:v>
                </c:pt>
                <c:pt idx="7" formatCode="#,##0">
                  <c:v>1894</c:v>
                </c:pt>
                <c:pt idx="8" formatCode="#,##0">
                  <c:v>2320</c:v>
                </c:pt>
                <c:pt idx="9" formatCode="#,##0">
                  <c:v>1127</c:v>
                </c:pt>
                <c:pt idx="10">
                  <c:v>214.7</c:v>
                </c:pt>
                <c:pt idx="11">
                  <c:v>108.1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2010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Sheet2!$B$1:$M$1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Sheet2!$B$4:$M$4</c:f>
              <c:numCache>
                <c:formatCode>General</c:formatCode>
                <c:ptCount val="12"/>
                <c:pt idx="0">
                  <c:v>201.7</c:v>
                </c:pt>
                <c:pt idx="1">
                  <c:v>293.7</c:v>
                </c:pt>
                <c:pt idx="2">
                  <c:v>854.4</c:v>
                </c:pt>
                <c:pt idx="3" formatCode="#,##0">
                  <c:v>1168</c:v>
                </c:pt>
                <c:pt idx="4">
                  <c:v>479.6</c:v>
                </c:pt>
                <c:pt idx="5">
                  <c:v>484.4</c:v>
                </c:pt>
                <c:pt idx="6">
                  <c:v>357.7</c:v>
                </c:pt>
                <c:pt idx="7">
                  <c:v>126.3</c:v>
                </c:pt>
                <c:pt idx="8">
                  <c:v>193.9</c:v>
                </c:pt>
                <c:pt idx="9">
                  <c:v>123.4</c:v>
                </c:pt>
                <c:pt idx="10">
                  <c:v>60.8</c:v>
                </c:pt>
                <c:pt idx="11">
                  <c:v>27.6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02784"/>
        <c:axId val="82505088"/>
      </c:scatterChart>
      <c:valAx>
        <c:axId val="82502784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Month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05088"/>
        <c:crosses val="autoZero"/>
        <c:crossBetween val="midCat"/>
      </c:valAx>
      <c:valAx>
        <c:axId val="825050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Mean Monthly Discharge (ft^3/s)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027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800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9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1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49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7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4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8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BA407B-74E7-4214-A120-F1F808FCA00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1F4397-2EEE-4254-8B24-ADB67B6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9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Coastal Flooding in Brevard County, FL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by: Helen Gerlach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Precipitation data and gauge locations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"/>
          <a:stretch/>
        </p:blipFill>
        <p:spPr>
          <a:xfrm>
            <a:off x="314809" y="1359133"/>
            <a:ext cx="6105343" cy="4988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26" y="1359133"/>
            <a:ext cx="2731450" cy="49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Average precipitation using Spline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"/>
          <a:stretch/>
        </p:blipFill>
        <p:spPr>
          <a:xfrm>
            <a:off x="370447" y="1361071"/>
            <a:ext cx="6591572" cy="5127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90" y="1361071"/>
            <a:ext cx="3385034" cy="5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1" y="234950"/>
            <a:ext cx="11341367" cy="929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precipitation using Thiessen Polygons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r="8556" b="4846"/>
          <a:stretch/>
        </p:blipFill>
        <p:spPr>
          <a:xfrm>
            <a:off x="245871" y="1325637"/>
            <a:ext cx="5264719" cy="5161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9404"/>
          <a:stretch/>
        </p:blipFill>
        <p:spPr>
          <a:xfrm>
            <a:off x="5792864" y="1325637"/>
            <a:ext cx="5179936" cy="51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1" y="234950"/>
            <a:ext cx="11341367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Thiessen Polygons for Brevard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8"/>
          <a:stretch/>
        </p:blipFill>
        <p:spPr>
          <a:xfrm>
            <a:off x="3700268" y="1359503"/>
            <a:ext cx="4002448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420141"/>
            <a:ext cx="10780148" cy="1130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Calculating average precipitation for each watershed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468342"/>
                <a:ext cx="2392561" cy="758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68342"/>
                <a:ext cx="2392561" cy="75879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61" y="1610107"/>
            <a:ext cx="5796528" cy="5044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305" y="1610107"/>
            <a:ext cx="2552892" cy="50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Available soil water storage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46" y="1173018"/>
            <a:ext cx="6294632" cy="54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9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Flood model for Brevard during TS Fay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"/>
          <a:stretch/>
        </p:blipFill>
        <p:spPr>
          <a:xfrm>
            <a:off x="686668" y="1325300"/>
            <a:ext cx="6138459" cy="5341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"/>
          <a:stretch/>
        </p:blipFill>
        <p:spPr>
          <a:xfrm>
            <a:off x="7084839" y="1325300"/>
            <a:ext cx="3934259" cy="53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5" y="1241577"/>
            <a:ext cx="2903220" cy="542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/>
          <a:stretch/>
        </p:blipFill>
        <p:spPr>
          <a:xfrm>
            <a:off x="3814993" y="1241576"/>
            <a:ext cx="3077732" cy="5492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23145" y="1741990"/>
            <a:ext cx="1788288" cy="182301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9107" y="3565003"/>
            <a:ext cx="1932972" cy="2957332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092296" y="1251081"/>
            <a:ext cx="4019400" cy="5482610"/>
          </a:xfrm>
        </p:spPr>
        <p:txBody>
          <a:bodyPr>
            <a:normAutofit/>
          </a:bodyPr>
          <a:lstStyle/>
          <a:p>
            <a:r>
              <a:rPr lang="en-US" dirty="0" smtClean="0"/>
              <a:t>My model matches published data fairly well</a:t>
            </a:r>
          </a:p>
          <a:p>
            <a:r>
              <a:rPr lang="en-US" dirty="0" smtClean="0"/>
              <a:t>With more accurate soil water storage data, I could refine the results </a:t>
            </a:r>
            <a:r>
              <a:rPr lang="en-US" smtClean="0"/>
              <a:t>even more</a:t>
            </a:r>
          </a:p>
          <a:p>
            <a:r>
              <a:rPr lang="en-US" smtClean="0"/>
              <a:t>HEC-HMS model could show time series of events</a:t>
            </a:r>
            <a:endParaRPr lang="en-US" dirty="0" smtClean="0"/>
          </a:p>
          <a:p>
            <a:r>
              <a:rPr lang="en-US" dirty="0" smtClean="0"/>
              <a:t>Could also consider effects such as:</a:t>
            </a:r>
          </a:p>
          <a:p>
            <a:pPr lvl="1"/>
            <a:r>
              <a:rPr lang="en-US" dirty="0" smtClean="0"/>
              <a:t>Elevated stream flow</a:t>
            </a:r>
          </a:p>
          <a:p>
            <a:pPr lvl="1"/>
            <a:r>
              <a:rPr lang="en-US" dirty="0" smtClean="0"/>
              <a:t>Storm surge</a:t>
            </a:r>
          </a:p>
          <a:p>
            <a:pPr lvl="1"/>
            <a:r>
              <a:rPr lang="en-US" dirty="0" smtClean="0"/>
              <a:t>Pervious surfaces</a:t>
            </a:r>
          </a:p>
          <a:p>
            <a:pPr lvl="1"/>
            <a:r>
              <a:rPr lang="en-US" dirty="0" smtClean="0"/>
              <a:t>Elevation </a:t>
            </a:r>
            <a:r>
              <a:rPr lang="en-US" smtClean="0"/>
              <a:t>and drainage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13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72" y="1453297"/>
            <a:ext cx="10107682" cy="518457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Citations:</a:t>
            </a:r>
          </a:p>
          <a:p>
            <a:pPr lvl="1"/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cocoabeachcondogallery.com/wp-content/uploads/2013/05/IMG_5028-454x332.jpg</a:t>
            </a:r>
          </a:p>
          <a:p>
            <a:pPr lvl="1"/>
            <a:r>
              <a:rPr lang="en-US" sz="1400" dirty="0"/>
              <a:t>http://</a:t>
            </a:r>
            <a:r>
              <a:rPr lang="en-US" sz="1400" dirty="0" smtClean="0"/>
              <a:t>activerain.com/image_store/uploads/1/1/7/6/4/ar124165770946711.JPG</a:t>
            </a:r>
          </a:p>
          <a:p>
            <a:pPr lvl="1"/>
            <a:r>
              <a:rPr lang="en-US" sz="1400" dirty="0"/>
              <a:t>http://</a:t>
            </a:r>
            <a:r>
              <a:rPr lang="en-US" sz="1400" dirty="0" smtClean="0"/>
              <a:t>www.wpc.ncep.noaa.gov/tropical/rain/fay2008filledrainblk.gif</a:t>
            </a:r>
          </a:p>
          <a:p>
            <a:pPr lvl="1"/>
            <a:r>
              <a:rPr lang="en-US" sz="1400" dirty="0"/>
              <a:t>https://</a:t>
            </a:r>
            <a:r>
              <a:rPr lang="en-US" sz="1400" dirty="0" smtClean="0"/>
              <a:t>encrypted-tbn2.gstatic.com/images?q=tbn:ANd9GcSAif9D5fLwxtBFCywr0q92AVlQ4m87Oz_jjF0Iz5TXcCFmoQES</a:t>
            </a:r>
          </a:p>
          <a:p>
            <a:pPr lvl="1"/>
            <a:r>
              <a:rPr lang="en-US" sz="1400" dirty="0"/>
              <a:t>http://</a:t>
            </a:r>
            <a:r>
              <a:rPr lang="en-US" sz="1400" dirty="0" smtClean="0"/>
              <a:t>www.mynews13.com/content/dam/news/images/2014/10/Week%202/fay-2008-merritt-island-wc.jpg</a:t>
            </a:r>
          </a:p>
          <a:p>
            <a:pPr lvl="1"/>
            <a:r>
              <a:rPr lang="en-US" sz="1400" dirty="0"/>
              <a:t>https://www.google.com/url?sa=i&amp;rct=j&amp;q=&amp;esrc=s&amp;source=images&amp;cd=&amp;</a:t>
            </a:r>
            <a:r>
              <a:rPr lang="en-US" sz="1400" dirty="0" smtClean="0"/>
              <a:t>cad=rja&amp;uact=8&amp;ved=0CAcQjRxqFQoTCKCtitmzjMkCFVEriAodX-IKiQ&amp;url=http%3A%2F%2Fwww.floridatoday.com%2Farticle%2F20080906%2FNEWS01%2F809060322%2FHurricane-Ike-speeds-up-Category-4&amp;bvm=bv.107467506,d.cGU&amp;psig=AFQjCNGA0u3MQbAVf4hJDTXzeuDaYSgZkQ&amp;ust=1447469882948778</a:t>
            </a:r>
          </a:p>
          <a:p>
            <a:pPr lvl="1"/>
            <a:r>
              <a:rPr lang="en-US" sz="1400" dirty="0"/>
              <a:t>https://</a:t>
            </a:r>
            <a:r>
              <a:rPr lang="en-US" sz="1400" dirty="0" smtClean="0"/>
              <a:t>upload.wikimedia.org/wikipedia/commons/6/69/Cocoa_Beach_pier_FLAUSA.jpg</a:t>
            </a:r>
          </a:p>
          <a:p>
            <a:pPr lvl="1"/>
            <a:r>
              <a:rPr lang="en-US" sz="1400" dirty="0"/>
              <a:t>https://www.google.com/maps?bav=on.2,or.&amp;</a:t>
            </a:r>
            <a:r>
              <a:rPr lang="en-US" sz="1400" dirty="0" smtClean="0"/>
              <a:t>bvm=bv.107467506,d.cGU&amp;biw=1280&amp;bih=595&amp;dpr=2.5&amp;q=merritt+island&amp;um=1&amp;ie=UTF-8&amp;sa=X&amp;ved=0CAYQ_AUoAWoVChMIhOXc_7OMyQIVQzuICh1mBAaO</a:t>
            </a:r>
          </a:p>
          <a:p>
            <a:pPr lvl="1"/>
            <a:r>
              <a:rPr lang="en-US" sz="1400" dirty="0"/>
              <a:t>http://</a:t>
            </a:r>
            <a:r>
              <a:rPr lang="en-US" sz="1400" dirty="0" smtClean="0"/>
              <a:t>www.srh.noaa.gov/images/mlb/surveys/fay/Fayrev2.pdf</a:t>
            </a:r>
          </a:p>
          <a:p>
            <a:pPr lvl="1"/>
            <a:r>
              <a:rPr lang="en-US" sz="1400" dirty="0"/>
              <a:t>http://www.srh.noaa.gov/mlb/?</a:t>
            </a:r>
            <a:r>
              <a:rPr lang="en-US" sz="1400" dirty="0" smtClean="0"/>
              <a:t>n=fay</a:t>
            </a:r>
          </a:p>
          <a:p>
            <a:pPr lvl="1"/>
            <a:r>
              <a:rPr lang="en-US" sz="1400" dirty="0"/>
              <a:t>file:///C:/Users/Helen/Downloads/Tropical+Storm+Fay+Flood+Damage+in+East+Central+Florida+Region%20(1).</a:t>
            </a:r>
            <a:r>
              <a:rPr lang="en-US" sz="1400" dirty="0" smtClean="0"/>
              <a:t>pdf</a:t>
            </a:r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63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/>
          <a:lstStyle/>
          <a:p>
            <a:r>
              <a:rPr lang="en-US" dirty="0" smtClean="0"/>
              <a:t>Brevard County, FL</a:t>
            </a:r>
            <a:endParaRPr lang="en-US" dirty="0"/>
          </a:p>
        </p:txBody>
      </p:sp>
      <p:pic>
        <p:nvPicPr>
          <p:cNvPr id="1026" name="Picture 2" descr="http://activerain.com/image_store/uploads/1/1/7/6/4/ar12416577094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63" y="3503380"/>
            <a:ext cx="4205381" cy="315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64" y="234950"/>
            <a:ext cx="4205380" cy="307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b="27932"/>
          <a:stretch/>
        </p:blipFill>
        <p:spPr>
          <a:xfrm>
            <a:off x="679356" y="1395282"/>
            <a:ext cx="4487497" cy="52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/>
          <a:lstStyle/>
          <a:p>
            <a:r>
              <a:rPr lang="en-US" dirty="0" smtClean="0"/>
              <a:t>Tropical Storm Fay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71" y="1372279"/>
            <a:ext cx="5512533" cy="2748313"/>
          </a:xfrm>
        </p:spPr>
        <p:txBody>
          <a:bodyPr/>
          <a:lstStyle/>
          <a:p>
            <a:r>
              <a:rPr lang="en-US" dirty="0" smtClean="0"/>
              <a:t>Made landfall in Florida on August 19, 2008</a:t>
            </a:r>
          </a:p>
          <a:p>
            <a:r>
              <a:rPr lang="en-US" dirty="0" smtClean="0"/>
              <a:t>Fay was the first storm in history to make landfall in Florida 4 times</a:t>
            </a:r>
          </a:p>
          <a:p>
            <a:r>
              <a:rPr lang="en-US" dirty="0" smtClean="0"/>
              <a:t>Slow movement caused extensive flooding</a:t>
            </a:r>
          </a:p>
          <a:p>
            <a:r>
              <a:rPr lang="en-US" dirty="0" smtClean="0"/>
              <a:t>Total damage in Brevard County was estimated around $12 million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8" y="1338281"/>
            <a:ext cx="4990414" cy="5271311"/>
          </a:xfrm>
          <a:prstGeom prst="rect">
            <a:avLst/>
          </a:prstGeom>
        </p:spPr>
      </p:pic>
      <p:pic>
        <p:nvPicPr>
          <p:cNvPr id="2052" name="Picture 4" descr="http://eoimages.gsfc.nasa.gov/images/imagerecords/20000/20364/fay_tmo_20082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1288"/>
          <a:stretch/>
        </p:blipFill>
        <p:spPr bwMode="auto">
          <a:xfrm>
            <a:off x="676087" y="3831668"/>
            <a:ext cx="4752439" cy="27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70" y="186324"/>
            <a:ext cx="4733334" cy="295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70" y="3386708"/>
            <a:ext cx="4761477" cy="3211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4371" y="2646437"/>
            <a:ext cx="1480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Before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nd</a:t>
            </a:r>
          </a:p>
          <a:p>
            <a:pPr algn="ctr"/>
            <a:r>
              <a:rPr lang="en-US" sz="2400" dirty="0" smtClean="0"/>
              <a:t>After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3354"/>
          <a:stretch/>
        </p:blipFill>
        <p:spPr>
          <a:xfrm>
            <a:off x="6601683" y="205741"/>
            <a:ext cx="4357869" cy="2934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r="14661"/>
          <a:stretch/>
        </p:blipFill>
        <p:spPr>
          <a:xfrm>
            <a:off x="6601683" y="3386708"/>
            <a:ext cx="4357869" cy="32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/>
          <a:lstStyle/>
          <a:p>
            <a:r>
              <a:rPr lang="en-US" dirty="0" smtClean="0"/>
              <a:t>Rainfall in Brevard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4216"/>
          <a:stretch/>
        </p:blipFill>
        <p:spPr>
          <a:xfrm>
            <a:off x="6370859" y="290035"/>
            <a:ext cx="4742241" cy="6416463"/>
          </a:xfrm>
          <a:prstGeom prst="rect">
            <a:avLst/>
          </a:prstGeom>
        </p:spPr>
      </p:pic>
      <p:pic>
        <p:nvPicPr>
          <p:cNvPr id="1026" name="Picture 2" descr="http://www.srh.noaa.gov/images/mlb/surveys/fay/Fay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0" y="1441450"/>
            <a:ext cx="3496733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609" y="3814450"/>
            <a:ext cx="3856065" cy="28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60399"/>
              </p:ext>
            </p:extLst>
          </p:nvPr>
        </p:nvGraphicFramePr>
        <p:xfrm>
          <a:off x="1376422" y="410901"/>
          <a:ext cx="8756248" cy="6007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05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1" y="338667"/>
            <a:ext cx="9692640" cy="1290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Goal: to map the flooding experienced in Brevard County during Fay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71" y="1801640"/>
            <a:ext cx="9743081" cy="4870093"/>
          </a:xfrm>
        </p:spPr>
        <p:txBody>
          <a:bodyPr>
            <a:normAutofit/>
          </a:bodyPr>
          <a:lstStyle/>
          <a:p>
            <a:r>
              <a:rPr lang="en-US" dirty="0" smtClean="0"/>
              <a:t>Gather precipitation data for the state of </a:t>
            </a:r>
            <a:r>
              <a:rPr lang="en-US" dirty="0"/>
              <a:t>Florida from August 18-23, </a:t>
            </a:r>
            <a:r>
              <a:rPr lang="en-US" dirty="0" smtClean="0"/>
              <a:t>2008</a:t>
            </a:r>
          </a:p>
          <a:p>
            <a:r>
              <a:rPr lang="en-US" dirty="0" smtClean="0"/>
              <a:t>Find average rainfall in each Florida watershed</a:t>
            </a:r>
          </a:p>
          <a:p>
            <a:r>
              <a:rPr lang="en-US" dirty="0" smtClean="0"/>
              <a:t>Determine amount of available soil water storage</a:t>
            </a:r>
          </a:p>
          <a:p>
            <a:r>
              <a:rPr lang="en-US" dirty="0" smtClean="0"/>
              <a:t>Compare </a:t>
            </a:r>
            <a:r>
              <a:rPr lang="en-US" b="1" dirty="0" smtClean="0"/>
              <a:t>difference</a:t>
            </a:r>
            <a:r>
              <a:rPr lang="en-US" dirty="0" smtClean="0"/>
              <a:t> in available water storage to amount of rainfall to determine flooding</a:t>
            </a:r>
          </a:p>
          <a:p>
            <a:r>
              <a:rPr lang="en-US" dirty="0" smtClean="0"/>
              <a:t>Datasets used:</a:t>
            </a:r>
          </a:p>
          <a:p>
            <a:pPr lvl="1"/>
            <a:r>
              <a:rPr lang="en-US" dirty="0" smtClean="0"/>
              <a:t>Watersheds</a:t>
            </a:r>
            <a:r>
              <a:rPr lang="en-US" dirty="0"/>
              <a:t> </a:t>
            </a:r>
            <a:r>
              <a:rPr lang="en-US" dirty="0" smtClean="0"/>
              <a:t>(NIFE)</a:t>
            </a:r>
            <a:endParaRPr lang="en-US" dirty="0"/>
          </a:p>
          <a:p>
            <a:pPr lvl="1"/>
            <a:r>
              <a:rPr lang="en-US" dirty="0" smtClean="0"/>
              <a:t>Available soil water storage (GIS server)</a:t>
            </a:r>
          </a:p>
          <a:p>
            <a:pPr lvl="1"/>
            <a:r>
              <a:rPr lang="en-US" dirty="0" smtClean="0"/>
              <a:t>Florida precipitation (NOAA and NWS)</a:t>
            </a:r>
          </a:p>
          <a:p>
            <a:pPr lvl="1"/>
            <a:r>
              <a:rPr lang="en-US" dirty="0" smtClean="0"/>
              <a:t>Storm path (NOAA)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90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Storm path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50" y="1511045"/>
            <a:ext cx="5996062" cy="473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19" y="1253066"/>
            <a:ext cx="3019813" cy="5331581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1" idx="1"/>
          </p:cNvCxnSpPr>
          <p:nvPr/>
        </p:nvCxnSpPr>
        <p:spPr>
          <a:xfrm flipH="1">
            <a:off x="3072191" y="3567298"/>
            <a:ext cx="154800" cy="1483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418286" y="4818743"/>
            <a:ext cx="77410" cy="87086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514227" y="4391799"/>
            <a:ext cx="386705" cy="3825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31026" y="411480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My house!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26991" y="3428798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My house!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83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72" y="234950"/>
            <a:ext cx="9692640" cy="929322"/>
          </a:xfrm>
        </p:spPr>
        <p:txBody>
          <a:bodyPr>
            <a:normAutofit/>
          </a:bodyPr>
          <a:lstStyle/>
          <a:p>
            <a:r>
              <a:rPr lang="en-US" dirty="0" smtClean="0"/>
              <a:t>Storm path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61" y="1327774"/>
            <a:ext cx="6329867" cy="529407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58889" y="3298780"/>
            <a:ext cx="77410" cy="87086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63697" y="2906631"/>
            <a:ext cx="92468" cy="3825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34616" y="2684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My house!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83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247</TotalTime>
  <Words>334</Words>
  <Application>Microsoft Office PowerPoint</Application>
  <PresentationFormat>Custom</PresentationFormat>
  <Paragraphs>64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View</vt:lpstr>
      <vt:lpstr>Coastal Flooding in Brevard County, FL</vt:lpstr>
      <vt:lpstr>Brevard County, FL</vt:lpstr>
      <vt:lpstr>Tropical Storm Fay</vt:lpstr>
      <vt:lpstr>PowerPoint Presentation</vt:lpstr>
      <vt:lpstr>Rainfall in Brevard</vt:lpstr>
      <vt:lpstr>PowerPoint Presentation</vt:lpstr>
      <vt:lpstr>Goal: to map the flooding experienced in Brevard County during Fay</vt:lpstr>
      <vt:lpstr>Storm path</vt:lpstr>
      <vt:lpstr>Storm path</vt:lpstr>
      <vt:lpstr>Precipitation data and gauge locations</vt:lpstr>
      <vt:lpstr>Average precipitation using Spline</vt:lpstr>
      <vt:lpstr>Average precipitation using Thiessen Polygons</vt:lpstr>
      <vt:lpstr>Thiessen Polygons for Brevard</vt:lpstr>
      <vt:lpstr>Calculating average precipitation for each watershed</vt:lpstr>
      <vt:lpstr>Available soil water storage</vt:lpstr>
      <vt:lpstr>Flood model for Brevard during TS Fay</vt:lpstr>
      <vt:lpstr>Conclusions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Flooding in Brevard County, FL</dc:title>
  <dc:creator>Helen</dc:creator>
  <cp:lastModifiedBy>Maidment</cp:lastModifiedBy>
  <cp:revision>68</cp:revision>
  <dcterms:created xsi:type="dcterms:W3CDTF">2015-11-11T04:43:16Z</dcterms:created>
  <dcterms:modified xsi:type="dcterms:W3CDTF">2015-11-17T01:15:58Z</dcterms:modified>
</cp:coreProperties>
</file>