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8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3" autoAdjust="0"/>
    <p:restoredTop sz="86969" autoAdjust="0"/>
  </p:normalViewPr>
  <p:slideViewPr>
    <p:cSldViewPr>
      <p:cViewPr varScale="1">
        <p:scale>
          <a:sx n="78" d="100"/>
          <a:sy n="78" d="100"/>
        </p:scale>
        <p:origin x="-135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27963;&#38913;&#31807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Colorado River Basin</a:t>
            </a:r>
            <a:endParaRPr lang="zh-TW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665333481465021"/>
          <c:y val="0.20031093071058725"/>
          <c:w val="0.78817825896762894"/>
          <c:h val="0.6992475940507435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ID464764</c:v>
                </c:pt>
              </c:strCache>
            </c:strRef>
          </c:tx>
          <c:marker>
            <c:symbol val="none"/>
          </c:marker>
          <c:xVal>
            <c:numRef>
              <c:f>工作表1!$A$2:$A$137</c:f>
              <c:numCache>
                <c:formatCode>m/d/yyyy\ h:mm</c:formatCode>
                <c:ptCount val="136"/>
                <c:pt idx="0">
                  <c:v>42138.791666666664</c:v>
                </c:pt>
                <c:pt idx="1">
                  <c:v>42138.916666666664</c:v>
                </c:pt>
                <c:pt idx="2">
                  <c:v>42139.041666608799</c:v>
                </c:pt>
                <c:pt idx="3">
                  <c:v>42139.166666608799</c:v>
                </c:pt>
                <c:pt idx="4">
                  <c:v>42139.291666608799</c:v>
                </c:pt>
                <c:pt idx="5">
                  <c:v>42139.416666608799</c:v>
                </c:pt>
                <c:pt idx="6">
                  <c:v>42139.541666608799</c:v>
                </c:pt>
                <c:pt idx="7">
                  <c:v>42139.666666608799</c:v>
                </c:pt>
                <c:pt idx="8">
                  <c:v>42139.791666608799</c:v>
                </c:pt>
                <c:pt idx="9">
                  <c:v>42139.916666608799</c:v>
                </c:pt>
                <c:pt idx="10">
                  <c:v>42140.041666608799</c:v>
                </c:pt>
                <c:pt idx="11">
                  <c:v>42140.166666608799</c:v>
                </c:pt>
                <c:pt idx="12">
                  <c:v>42140.291666608799</c:v>
                </c:pt>
                <c:pt idx="13">
                  <c:v>42140.416666608799</c:v>
                </c:pt>
                <c:pt idx="14">
                  <c:v>42140.541666608799</c:v>
                </c:pt>
                <c:pt idx="15">
                  <c:v>42140.666666608799</c:v>
                </c:pt>
                <c:pt idx="16">
                  <c:v>42140.791666608799</c:v>
                </c:pt>
                <c:pt idx="17">
                  <c:v>42140.916666608799</c:v>
                </c:pt>
                <c:pt idx="18">
                  <c:v>42141.041666608799</c:v>
                </c:pt>
                <c:pt idx="19">
                  <c:v>42141.166666608799</c:v>
                </c:pt>
                <c:pt idx="20">
                  <c:v>42141.291666608799</c:v>
                </c:pt>
                <c:pt idx="21">
                  <c:v>42141.416666608799</c:v>
                </c:pt>
                <c:pt idx="22">
                  <c:v>42141.541666608799</c:v>
                </c:pt>
                <c:pt idx="23">
                  <c:v>42141.666666608799</c:v>
                </c:pt>
                <c:pt idx="24">
                  <c:v>42141.791666608799</c:v>
                </c:pt>
                <c:pt idx="25">
                  <c:v>42141.916666608799</c:v>
                </c:pt>
                <c:pt idx="26">
                  <c:v>42142.041666608799</c:v>
                </c:pt>
                <c:pt idx="27">
                  <c:v>42142.166666608799</c:v>
                </c:pt>
                <c:pt idx="28">
                  <c:v>42142.291666608799</c:v>
                </c:pt>
                <c:pt idx="29">
                  <c:v>42142.416666608799</c:v>
                </c:pt>
                <c:pt idx="30">
                  <c:v>42142.541666608799</c:v>
                </c:pt>
                <c:pt idx="31">
                  <c:v>42142.666666608799</c:v>
                </c:pt>
                <c:pt idx="32">
                  <c:v>42142.791666608799</c:v>
                </c:pt>
                <c:pt idx="33">
                  <c:v>42142.916666608799</c:v>
                </c:pt>
                <c:pt idx="34">
                  <c:v>42143.041666608799</c:v>
                </c:pt>
                <c:pt idx="35">
                  <c:v>42143.166666608799</c:v>
                </c:pt>
                <c:pt idx="36">
                  <c:v>42143.291666608799</c:v>
                </c:pt>
                <c:pt idx="37">
                  <c:v>42143.416666608799</c:v>
                </c:pt>
                <c:pt idx="38">
                  <c:v>42143.541666608799</c:v>
                </c:pt>
                <c:pt idx="39">
                  <c:v>42143.666666608799</c:v>
                </c:pt>
                <c:pt idx="40">
                  <c:v>42143.791666608799</c:v>
                </c:pt>
                <c:pt idx="41">
                  <c:v>42143.916666608799</c:v>
                </c:pt>
                <c:pt idx="42">
                  <c:v>42144.041666608799</c:v>
                </c:pt>
                <c:pt idx="43">
                  <c:v>42144.166666608799</c:v>
                </c:pt>
                <c:pt idx="44">
                  <c:v>42144.291666608799</c:v>
                </c:pt>
                <c:pt idx="45">
                  <c:v>42144.416666608799</c:v>
                </c:pt>
                <c:pt idx="46">
                  <c:v>42144.541666608799</c:v>
                </c:pt>
                <c:pt idx="47">
                  <c:v>42144.666666608799</c:v>
                </c:pt>
                <c:pt idx="48">
                  <c:v>42144.791666608799</c:v>
                </c:pt>
                <c:pt idx="49">
                  <c:v>42144.916666608799</c:v>
                </c:pt>
                <c:pt idx="50">
                  <c:v>42145.041666608799</c:v>
                </c:pt>
                <c:pt idx="51">
                  <c:v>42145.166666608799</c:v>
                </c:pt>
                <c:pt idx="52">
                  <c:v>42145.291666608799</c:v>
                </c:pt>
                <c:pt idx="53">
                  <c:v>42145.416666608799</c:v>
                </c:pt>
                <c:pt idx="54">
                  <c:v>42145.541666608799</c:v>
                </c:pt>
                <c:pt idx="55">
                  <c:v>42145.666666608799</c:v>
                </c:pt>
                <c:pt idx="56">
                  <c:v>42145.791666608799</c:v>
                </c:pt>
                <c:pt idx="57">
                  <c:v>42145.916666608799</c:v>
                </c:pt>
                <c:pt idx="58">
                  <c:v>42146.041666608799</c:v>
                </c:pt>
                <c:pt idx="59">
                  <c:v>42146.166666608799</c:v>
                </c:pt>
                <c:pt idx="60">
                  <c:v>42146.291666608799</c:v>
                </c:pt>
                <c:pt idx="61">
                  <c:v>42146.416666608799</c:v>
                </c:pt>
                <c:pt idx="62">
                  <c:v>42146.541666608799</c:v>
                </c:pt>
                <c:pt idx="63">
                  <c:v>42146.666666608799</c:v>
                </c:pt>
                <c:pt idx="64">
                  <c:v>42146.791666608799</c:v>
                </c:pt>
                <c:pt idx="65">
                  <c:v>42146.916666608799</c:v>
                </c:pt>
                <c:pt idx="66">
                  <c:v>42147.041666608799</c:v>
                </c:pt>
                <c:pt idx="67">
                  <c:v>42147.166666608799</c:v>
                </c:pt>
                <c:pt idx="68">
                  <c:v>42147.291666608799</c:v>
                </c:pt>
                <c:pt idx="69">
                  <c:v>42147.416666608799</c:v>
                </c:pt>
                <c:pt idx="70">
                  <c:v>42147.541666608799</c:v>
                </c:pt>
                <c:pt idx="71">
                  <c:v>42147.666666608799</c:v>
                </c:pt>
                <c:pt idx="72">
                  <c:v>42147.791666608799</c:v>
                </c:pt>
                <c:pt idx="73">
                  <c:v>42147.916666608799</c:v>
                </c:pt>
                <c:pt idx="74">
                  <c:v>42148.041666608799</c:v>
                </c:pt>
                <c:pt idx="75">
                  <c:v>42148.166666608799</c:v>
                </c:pt>
                <c:pt idx="76">
                  <c:v>42148.291666608799</c:v>
                </c:pt>
                <c:pt idx="77">
                  <c:v>42148.416666608799</c:v>
                </c:pt>
                <c:pt idx="78">
                  <c:v>42148.541666608799</c:v>
                </c:pt>
                <c:pt idx="79">
                  <c:v>42148.666666608799</c:v>
                </c:pt>
                <c:pt idx="80">
                  <c:v>42148.791666608799</c:v>
                </c:pt>
                <c:pt idx="81">
                  <c:v>42148.916666608799</c:v>
                </c:pt>
                <c:pt idx="82">
                  <c:v>42149.041666608799</c:v>
                </c:pt>
                <c:pt idx="83">
                  <c:v>42149.166666608799</c:v>
                </c:pt>
                <c:pt idx="84">
                  <c:v>42149.291666608799</c:v>
                </c:pt>
                <c:pt idx="85">
                  <c:v>42149.416666608799</c:v>
                </c:pt>
                <c:pt idx="86">
                  <c:v>42149.541666608799</c:v>
                </c:pt>
                <c:pt idx="87">
                  <c:v>42149.666666608799</c:v>
                </c:pt>
                <c:pt idx="88">
                  <c:v>42149.791666608799</c:v>
                </c:pt>
                <c:pt idx="89">
                  <c:v>42149.916666608799</c:v>
                </c:pt>
                <c:pt idx="90">
                  <c:v>42150.041666608799</c:v>
                </c:pt>
                <c:pt idx="91">
                  <c:v>42150.166666608799</c:v>
                </c:pt>
                <c:pt idx="92">
                  <c:v>42150.291666608799</c:v>
                </c:pt>
                <c:pt idx="93">
                  <c:v>42150.416666608799</c:v>
                </c:pt>
                <c:pt idx="94">
                  <c:v>42150.541666608799</c:v>
                </c:pt>
                <c:pt idx="95">
                  <c:v>42150.666666608799</c:v>
                </c:pt>
                <c:pt idx="96">
                  <c:v>42150.791666608799</c:v>
                </c:pt>
                <c:pt idx="97">
                  <c:v>42150.916666608799</c:v>
                </c:pt>
                <c:pt idx="98">
                  <c:v>42151.041666608799</c:v>
                </c:pt>
                <c:pt idx="99">
                  <c:v>42151.166666608799</c:v>
                </c:pt>
                <c:pt idx="100">
                  <c:v>42151.291666608799</c:v>
                </c:pt>
                <c:pt idx="101">
                  <c:v>42151.416666608799</c:v>
                </c:pt>
                <c:pt idx="102">
                  <c:v>42151.541666608799</c:v>
                </c:pt>
                <c:pt idx="103">
                  <c:v>42151.666666608799</c:v>
                </c:pt>
                <c:pt idx="104">
                  <c:v>42151.791666608799</c:v>
                </c:pt>
                <c:pt idx="105">
                  <c:v>42151.916666608799</c:v>
                </c:pt>
                <c:pt idx="106">
                  <c:v>42152.041666608799</c:v>
                </c:pt>
                <c:pt idx="107">
                  <c:v>42152.166666608799</c:v>
                </c:pt>
                <c:pt idx="108">
                  <c:v>42152.291666608799</c:v>
                </c:pt>
                <c:pt idx="109">
                  <c:v>42152.416666608799</c:v>
                </c:pt>
                <c:pt idx="110">
                  <c:v>42152.541666608799</c:v>
                </c:pt>
                <c:pt idx="111">
                  <c:v>42152.666666608799</c:v>
                </c:pt>
                <c:pt idx="112">
                  <c:v>42152.791666608799</c:v>
                </c:pt>
                <c:pt idx="113">
                  <c:v>42152.916666608799</c:v>
                </c:pt>
                <c:pt idx="114">
                  <c:v>42153.041666608799</c:v>
                </c:pt>
                <c:pt idx="115">
                  <c:v>42153.166666608799</c:v>
                </c:pt>
                <c:pt idx="116">
                  <c:v>42153.291666608799</c:v>
                </c:pt>
                <c:pt idx="117">
                  <c:v>42153.416666608799</c:v>
                </c:pt>
                <c:pt idx="118">
                  <c:v>42153.541666608799</c:v>
                </c:pt>
                <c:pt idx="119">
                  <c:v>42153.666666608799</c:v>
                </c:pt>
                <c:pt idx="120">
                  <c:v>42153.791666608799</c:v>
                </c:pt>
                <c:pt idx="121">
                  <c:v>42153.916666608799</c:v>
                </c:pt>
                <c:pt idx="122">
                  <c:v>42154.041666608799</c:v>
                </c:pt>
                <c:pt idx="123">
                  <c:v>42154.166666608799</c:v>
                </c:pt>
                <c:pt idx="124">
                  <c:v>42154.291666608799</c:v>
                </c:pt>
                <c:pt idx="125">
                  <c:v>42154.416666608799</c:v>
                </c:pt>
                <c:pt idx="126">
                  <c:v>42154.541666608799</c:v>
                </c:pt>
                <c:pt idx="127">
                  <c:v>42154.666666608799</c:v>
                </c:pt>
                <c:pt idx="128">
                  <c:v>42154.791666608799</c:v>
                </c:pt>
                <c:pt idx="129">
                  <c:v>42154.916666608799</c:v>
                </c:pt>
                <c:pt idx="130">
                  <c:v>42155.041666608799</c:v>
                </c:pt>
                <c:pt idx="131">
                  <c:v>42155.166666608799</c:v>
                </c:pt>
                <c:pt idx="132">
                  <c:v>42155.291666608799</c:v>
                </c:pt>
                <c:pt idx="133">
                  <c:v>42155.416666608799</c:v>
                </c:pt>
                <c:pt idx="134">
                  <c:v>42155.541666608799</c:v>
                </c:pt>
                <c:pt idx="135">
                  <c:v>42155.666666608799</c:v>
                </c:pt>
              </c:numCache>
            </c:numRef>
          </c:xVal>
          <c:yVal>
            <c:numRef>
              <c:f>工作表1!$B$2:$B$137</c:f>
              <c:numCache>
                <c:formatCode>General</c:formatCode>
                <c:ptCount val="136"/>
                <c:pt idx="0">
                  <c:v>7.6087240000000003E-4</c:v>
                </c:pt>
                <c:pt idx="1">
                  <c:v>6.6739E-3</c:v>
                </c:pt>
                <c:pt idx="2">
                  <c:v>1.3024579999999999E-2</c:v>
                </c:pt>
                <c:pt idx="3">
                  <c:v>1.7196690000000001E-2</c:v>
                </c:pt>
                <c:pt idx="4">
                  <c:v>2.3410190000000001E-2</c:v>
                </c:pt>
                <c:pt idx="5">
                  <c:v>3.6981779999999999E-2</c:v>
                </c:pt>
                <c:pt idx="6">
                  <c:v>6.1796419999999998E-2</c:v>
                </c:pt>
                <c:pt idx="7">
                  <c:v>0.10097929999999999</c:v>
                </c:pt>
                <c:pt idx="8">
                  <c:v>0.15855079999999999</c:v>
                </c:pt>
                <c:pt idx="9">
                  <c:v>0.22557440000000001</c:v>
                </c:pt>
                <c:pt idx="10">
                  <c:v>0.29834670000000002</c:v>
                </c:pt>
                <c:pt idx="11">
                  <c:v>0.41462949999999998</c:v>
                </c:pt>
                <c:pt idx="12">
                  <c:v>0.6577018</c:v>
                </c:pt>
                <c:pt idx="13">
                  <c:v>0.99011590000000005</c:v>
                </c:pt>
                <c:pt idx="14">
                  <c:v>1.316894</c:v>
                </c:pt>
                <c:pt idx="15">
                  <c:v>1.8160510000000001</c:v>
                </c:pt>
                <c:pt idx="16">
                  <c:v>2.746178</c:v>
                </c:pt>
                <c:pt idx="17">
                  <c:v>4.1293870000000004</c:v>
                </c:pt>
                <c:pt idx="18">
                  <c:v>5.6870229999999999</c:v>
                </c:pt>
                <c:pt idx="19">
                  <c:v>7.0122059999999999</c:v>
                </c:pt>
                <c:pt idx="20">
                  <c:v>7.81027</c:v>
                </c:pt>
                <c:pt idx="21">
                  <c:v>8.0286910000000002</c:v>
                </c:pt>
                <c:pt idx="22">
                  <c:v>7.8037869999999998</c:v>
                </c:pt>
                <c:pt idx="23">
                  <c:v>7.3253659999999998</c:v>
                </c:pt>
                <c:pt idx="24">
                  <c:v>6.8667030000000002</c:v>
                </c:pt>
                <c:pt idx="25">
                  <c:v>6.5867300000000002</c:v>
                </c:pt>
                <c:pt idx="26">
                  <c:v>6.2513959999999997</c:v>
                </c:pt>
                <c:pt idx="27">
                  <c:v>6.137702</c:v>
                </c:pt>
                <c:pt idx="28">
                  <c:v>6.3894349999999998</c:v>
                </c:pt>
                <c:pt idx="29">
                  <c:v>6.6119519999999996</c:v>
                </c:pt>
                <c:pt idx="30">
                  <c:v>6.6981650000000004</c:v>
                </c:pt>
                <c:pt idx="31">
                  <c:v>6.6132210000000002</c:v>
                </c:pt>
                <c:pt idx="32">
                  <c:v>6.3975879999999998</c:v>
                </c:pt>
                <c:pt idx="33">
                  <c:v>6.1655280000000001</c:v>
                </c:pt>
                <c:pt idx="34">
                  <c:v>5.994345</c:v>
                </c:pt>
                <c:pt idx="35">
                  <c:v>5.8977069999999996</c:v>
                </c:pt>
                <c:pt idx="36">
                  <c:v>5.8758359999999996</c:v>
                </c:pt>
                <c:pt idx="37">
                  <c:v>5.9448790000000002</c:v>
                </c:pt>
                <c:pt idx="38">
                  <c:v>6.1237079999999997</c:v>
                </c:pt>
                <c:pt idx="39">
                  <c:v>6.3732920000000002</c:v>
                </c:pt>
                <c:pt idx="40">
                  <c:v>6.7037899999999997</c:v>
                </c:pt>
                <c:pt idx="41">
                  <c:v>7.2262839999999997</c:v>
                </c:pt>
                <c:pt idx="42">
                  <c:v>8.1029959999999992</c:v>
                </c:pt>
                <c:pt idx="43">
                  <c:v>9.5004449999999991</c:v>
                </c:pt>
                <c:pt idx="44">
                  <c:v>11.53242</c:v>
                </c:pt>
                <c:pt idx="45">
                  <c:v>14.24193</c:v>
                </c:pt>
                <c:pt idx="46">
                  <c:v>17.708760000000002</c:v>
                </c:pt>
                <c:pt idx="47">
                  <c:v>21.808309999999999</c:v>
                </c:pt>
                <c:pt idx="48">
                  <c:v>27.346640000000001</c:v>
                </c:pt>
                <c:pt idx="49">
                  <c:v>34.47296</c:v>
                </c:pt>
                <c:pt idx="50">
                  <c:v>41.534109999999998</c:v>
                </c:pt>
                <c:pt idx="51">
                  <c:v>48.909370000000003</c:v>
                </c:pt>
                <c:pt idx="52">
                  <c:v>57.121020000000001</c:v>
                </c:pt>
                <c:pt idx="53">
                  <c:v>65.243269999999995</c:v>
                </c:pt>
                <c:pt idx="54">
                  <c:v>71.606499999999997</c:v>
                </c:pt>
                <c:pt idx="55">
                  <c:v>75.03004</c:v>
                </c:pt>
                <c:pt idx="56">
                  <c:v>75.776219999999995</c:v>
                </c:pt>
                <c:pt idx="57">
                  <c:v>74.919110000000003</c:v>
                </c:pt>
                <c:pt idx="58">
                  <c:v>73.539150000000006</c:v>
                </c:pt>
                <c:pt idx="59">
                  <c:v>72.429180000000002</c:v>
                </c:pt>
                <c:pt idx="60">
                  <c:v>71.958839999999995</c:v>
                </c:pt>
                <c:pt idx="61">
                  <c:v>72.276049999999998</c:v>
                </c:pt>
                <c:pt idx="62">
                  <c:v>73.270709999999994</c:v>
                </c:pt>
                <c:pt idx="63">
                  <c:v>74.350849999999994</c:v>
                </c:pt>
                <c:pt idx="64">
                  <c:v>74.790959999999998</c:v>
                </c:pt>
                <c:pt idx="65">
                  <c:v>74.250200000000007</c:v>
                </c:pt>
                <c:pt idx="66">
                  <c:v>72.87997</c:v>
                </c:pt>
                <c:pt idx="67">
                  <c:v>71.142799999999994</c:v>
                </c:pt>
                <c:pt idx="68">
                  <c:v>69.173259999999999</c:v>
                </c:pt>
                <c:pt idx="69">
                  <c:v>66.904020000000003</c:v>
                </c:pt>
                <c:pt idx="70">
                  <c:v>64.705740000000006</c:v>
                </c:pt>
                <c:pt idx="71">
                  <c:v>62.820329999999998</c:v>
                </c:pt>
                <c:pt idx="72">
                  <c:v>61.406500000000001</c:v>
                </c:pt>
                <c:pt idx="73">
                  <c:v>60.570999999999998</c:v>
                </c:pt>
                <c:pt idx="74">
                  <c:v>60.392319999999998</c:v>
                </c:pt>
                <c:pt idx="75">
                  <c:v>62.195079999999997</c:v>
                </c:pt>
                <c:pt idx="76">
                  <c:v>68.372010000000003</c:v>
                </c:pt>
                <c:pt idx="77">
                  <c:v>95.741389999999996</c:v>
                </c:pt>
                <c:pt idx="78">
                  <c:v>152.3493</c:v>
                </c:pt>
                <c:pt idx="79">
                  <c:v>204.38679999999999</c:v>
                </c:pt>
                <c:pt idx="80">
                  <c:v>232.86320000000001</c:v>
                </c:pt>
                <c:pt idx="81">
                  <c:v>268.50380000000001</c:v>
                </c:pt>
                <c:pt idx="82">
                  <c:v>341.24169999999998</c:v>
                </c:pt>
                <c:pt idx="83">
                  <c:v>451.5822</c:v>
                </c:pt>
                <c:pt idx="84">
                  <c:v>573.03909999999996</c:v>
                </c:pt>
                <c:pt idx="85">
                  <c:v>668.59280000000001</c:v>
                </c:pt>
                <c:pt idx="86">
                  <c:v>715.91380000000004</c:v>
                </c:pt>
                <c:pt idx="87">
                  <c:v>715.21249999999998</c:v>
                </c:pt>
                <c:pt idx="88">
                  <c:v>681.91470000000004</c:v>
                </c:pt>
                <c:pt idx="89">
                  <c:v>636.25009999999997</c:v>
                </c:pt>
                <c:pt idx="90">
                  <c:v>590.78909999999996</c:v>
                </c:pt>
                <c:pt idx="91">
                  <c:v>548.27110000000005</c:v>
                </c:pt>
                <c:pt idx="92">
                  <c:v>509.6431</c:v>
                </c:pt>
                <c:pt idx="93">
                  <c:v>475.33300000000003</c:v>
                </c:pt>
                <c:pt idx="94">
                  <c:v>442.13529999999997</c:v>
                </c:pt>
                <c:pt idx="95">
                  <c:v>408.60390000000001</c:v>
                </c:pt>
                <c:pt idx="96">
                  <c:v>378.33909999999997</c:v>
                </c:pt>
                <c:pt idx="97">
                  <c:v>354.06169999999997</c:v>
                </c:pt>
                <c:pt idx="98">
                  <c:v>336.62470000000002</c:v>
                </c:pt>
                <c:pt idx="99">
                  <c:v>325.73200000000003</c:v>
                </c:pt>
                <c:pt idx="100">
                  <c:v>320.45929999999998</c:v>
                </c:pt>
                <c:pt idx="101">
                  <c:v>319.52350000000001</c:v>
                </c:pt>
                <c:pt idx="102">
                  <c:v>321.60390000000001</c:v>
                </c:pt>
                <c:pt idx="103">
                  <c:v>325.45139999999998</c:v>
                </c:pt>
                <c:pt idx="104">
                  <c:v>329.83760000000001</c:v>
                </c:pt>
                <c:pt idx="105">
                  <c:v>333.77879999999999</c:v>
                </c:pt>
                <c:pt idx="106">
                  <c:v>336.8168</c:v>
                </c:pt>
                <c:pt idx="107">
                  <c:v>339.13589999999999</c:v>
                </c:pt>
                <c:pt idx="108">
                  <c:v>341.35849999999999</c:v>
                </c:pt>
                <c:pt idx="109">
                  <c:v>344.14819999999997</c:v>
                </c:pt>
                <c:pt idx="110">
                  <c:v>347.78750000000002</c:v>
                </c:pt>
                <c:pt idx="111">
                  <c:v>352.25490000000002</c:v>
                </c:pt>
                <c:pt idx="112">
                  <c:v>357.41320000000002</c:v>
                </c:pt>
                <c:pt idx="113">
                  <c:v>362.9973</c:v>
                </c:pt>
                <c:pt idx="114">
                  <c:v>368.50540000000001</c:v>
                </c:pt>
                <c:pt idx="115">
                  <c:v>373.71480000000003</c:v>
                </c:pt>
                <c:pt idx="116">
                  <c:v>378.53609999999998</c:v>
                </c:pt>
                <c:pt idx="117">
                  <c:v>382.76069999999999</c:v>
                </c:pt>
                <c:pt idx="118">
                  <c:v>386.0856</c:v>
                </c:pt>
                <c:pt idx="119">
                  <c:v>388.27530000000002</c:v>
                </c:pt>
                <c:pt idx="120">
                  <c:v>389.6746</c:v>
                </c:pt>
                <c:pt idx="121">
                  <c:v>390.4015</c:v>
                </c:pt>
                <c:pt idx="122">
                  <c:v>389.67219999999998</c:v>
                </c:pt>
                <c:pt idx="123">
                  <c:v>387.48480000000001</c:v>
                </c:pt>
                <c:pt idx="124">
                  <c:v>384.3356</c:v>
                </c:pt>
                <c:pt idx="125">
                  <c:v>380.64109999999999</c:v>
                </c:pt>
                <c:pt idx="126">
                  <c:v>376.68990000000002</c:v>
                </c:pt>
                <c:pt idx="127">
                  <c:v>372.38470000000001</c:v>
                </c:pt>
                <c:pt idx="128">
                  <c:v>367.78019999999998</c:v>
                </c:pt>
                <c:pt idx="129">
                  <c:v>363.19540000000001</c:v>
                </c:pt>
                <c:pt idx="130">
                  <c:v>358.91890000000001</c:v>
                </c:pt>
                <c:pt idx="131">
                  <c:v>355.1096</c:v>
                </c:pt>
                <c:pt idx="132">
                  <c:v>351.81659999999999</c:v>
                </c:pt>
                <c:pt idx="133">
                  <c:v>349.03769999999997</c:v>
                </c:pt>
                <c:pt idx="134">
                  <c:v>346.75630000000001</c:v>
                </c:pt>
                <c:pt idx="135">
                  <c:v>344.94900000000001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ID462814</c:v>
                </c:pt>
              </c:strCache>
            </c:strRef>
          </c:tx>
          <c:marker>
            <c:symbol val="none"/>
          </c:marker>
          <c:xVal>
            <c:numRef>
              <c:f>工作表1!$A$2:$A$137</c:f>
              <c:numCache>
                <c:formatCode>m/d/yyyy\ h:mm</c:formatCode>
                <c:ptCount val="136"/>
                <c:pt idx="0">
                  <c:v>42138.791666666664</c:v>
                </c:pt>
                <c:pt idx="1">
                  <c:v>42138.916666666664</c:v>
                </c:pt>
                <c:pt idx="2">
                  <c:v>42139.041666608799</c:v>
                </c:pt>
                <c:pt idx="3">
                  <c:v>42139.166666608799</c:v>
                </c:pt>
                <c:pt idx="4">
                  <c:v>42139.291666608799</c:v>
                </c:pt>
                <c:pt idx="5">
                  <c:v>42139.416666608799</c:v>
                </c:pt>
                <c:pt idx="6">
                  <c:v>42139.541666608799</c:v>
                </c:pt>
                <c:pt idx="7">
                  <c:v>42139.666666608799</c:v>
                </c:pt>
                <c:pt idx="8">
                  <c:v>42139.791666608799</c:v>
                </c:pt>
                <c:pt idx="9">
                  <c:v>42139.916666608799</c:v>
                </c:pt>
                <c:pt idx="10">
                  <c:v>42140.041666608799</c:v>
                </c:pt>
                <c:pt idx="11">
                  <c:v>42140.166666608799</c:v>
                </c:pt>
                <c:pt idx="12">
                  <c:v>42140.291666608799</c:v>
                </c:pt>
                <c:pt idx="13">
                  <c:v>42140.416666608799</c:v>
                </c:pt>
                <c:pt idx="14">
                  <c:v>42140.541666608799</c:v>
                </c:pt>
                <c:pt idx="15">
                  <c:v>42140.666666608799</c:v>
                </c:pt>
                <c:pt idx="16">
                  <c:v>42140.791666608799</c:v>
                </c:pt>
                <c:pt idx="17">
                  <c:v>42140.916666608799</c:v>
                </c:pt>
                <c:pt idx="18">
                  <c:v>42141.041666608799</c:v>
                </c:pt>
                <c:pt idx="19">
                  <c:v>42141.166666608799</c:v>
                </c:pt>
                <c:pt idx="20">
                  <c:v>42141.291666608799</c:v>
                </c:pt>
                <c:pt idx="21">
                  <c:v>42141.416666608799</c:v>
                </c:pt>
                <c:pt idx="22">
                  <c:v>42141.541666608799</c:v>
                </c:pt>
                <c:pt idx="23">
                  <c:v>42141.666666608799</c:v>
                </c:pt>
                <c:pt idx="24">
                  <c:v>42141.791666608799</c:v>
                </c:pt>
                <c:pt idx="25">
                  <c:v>42141.916666608799</c:v>
                </c:pt>
                <c:pt idx="26">
                  <c:v>42142.041666608799</c:v>
                </c:pt>
                <c:pt idx="27">
                  <c:v>42142.166666608799</c:v>
                </c:pt>
                <c:pt idx="28">
                  <c:v>42142.291666608799</c:v>
                </c:pt>
                <c:pt idx="29">
                  <c:v>42142.416666608799</c:v>
                </c:pt>
                <c:pt idx="30">
                  <c:v>42142.541666608799</c:v>
                </c:pt>
                <c:pt idx="31">
                  <c:v>42142.666666608799</c:v>
                </c:pt>
                <c:pt idx="32">
                  <c:v>42142.791666608799</c:v>
                </c:pt>
                <c:pt idx="33">
                  <c:v>42142.916666608799</c:v>
                </c:pt>
                <c:pt idx="34">
                  <c:v>42143.041666608799</c:v>
                </c:pt>
                <c:pt idx="35">
                  <c:v>42143.166666608799</c:v>
                </c:pt>
                <c:pt idx="36">
                  <c:v>42143.291666608799</c:v>
                </c:pt>
                <c:pt idx="37">
                  <c:v>42143.416666608799</c:v>
                </c:pt>
                <c:pt idx="38">
                  <c:v>42143.541666608799</c:v>
                </c:pt>
                <c:pt idx="39">
                  <c:v>42143.666666608799</c:v>
                </c:pt>
                <c:pt idx="40">
                  <c:v>42143.791666608799</c:v>
                </c:pt>
                <c:pt idx="41">
                  <c:v>42143.916666608799</c:v>
                </c:pt>
                <c:pt idx="42">
                  <c:v>42144.041666608799</c:v>
                </c:pt>
                <c:pt idx="43">
                  <c:v>42144.166666608799</c:v>
                </c:pt>
                <c:pt idx="44">
                  <c:v>42144.291666608799</c:v>
                </c:pt>
                <c:pt idx="45">
                  <c:v>42144.416666608799</c:v>
                </c:pt>
                <c:pt idx="46">
                  <c:v>42144.541666608799</c:v>
                </c:pt>
                <c:pt idx="47">
                  <c:v>42144.666666608799</c:v>
                </c:pt>
                <c:pt idx="48">
                  <c:v>42144.791666608799</c:v>
                </c:pt>
                <c:pt idx="49">
                  <c:v>42144.916666608799</c:v>
                </c:pt>
                <c:pt idx="50">
                  <c:v>42145.041666608799</c:v>
                </c:pt>
                <c:pt idx="51">
                  <c:v>42145.166666608799</c:v>
                </c:pt>
                <c:pt idx="52">
                  <c:v>42145.291666608799</c:v>
                </c:pt>
                <c:pt idx="53">
                  <c:v>42145.416666608799</c:v>
                </c:pt>
                <c:pt idx="54">
                  <c:v>42145.541666608799</c:v>
                </c:pt>
                <c:pt idx="55">
                  <c:v>42145.666666608799</c:v>
                </c:pt>
                <c:pt idx="56">
                  <c:v>42145.791666608799</c:v>
                </c:pt>
                <c:pt idx="57">
                  <c:v>42145.916666608799</c:v>
                </c:pt>
                <c:pt idx="58">
                  <c:v>42146.041666608799</c:v>
                </c:pt>
                <c:pt idx="59">
                  <c:v>42146.166666608799</c:v>
                </c:pt>
                <c:pt idx="60">
                  <c:v>42146.291666608799</c:v>
                </c:pt>
                <c:pt idx="61">
                  <c:v>42146.416666608799</c:v>
                </c:pt>
                <c:pt idx="62">
                  <c:v>42146.541666608799</c:v>
                </c:pt>
                <c:pt idx="63">
                  <c:v>42146.666666608799</c:v>
                </c:pt>
                <c:pt idx="64">
                  <c:v>42146.791666608799</c:v>
                </c:pt>
                <c:pt idx="65">
                  <c:v>42146.916666608799</c:v>
                </c:pt>
                <c:pt idx="66">
                  <c:v>42147.041666608799</c:v>
                </c:pt>
                <c:pt idx="67">
                  <c:v>42147.166666608799</c:v>
                </c:pt>
                <c:pt idx="68">
                  <c:v>42147.291666608799</c:v>
                </c:pt>
                <c:pt idx="69">
                  <c:v>42147.416666608799</c:v>
                </c:pt>
                <c:pt idx="70">
                  <c:v>42147.541666608799</c:v>
                </c:pt>
                <c:pt idx="71">
                  <c:v>42147.666666608799</c:v>
                </c:pt>
                <c:pt idx="72">
                  <c:v>42147.791666608799</c:v>
                </c:pt>
                <c:pt idx="73">
                  <c:v>42147.916666608799</c:v>
                </c:pt>
                <c:pt idx="74">
                  <c:v>42148.041666608799</c:v>
                </c:pt>
                <c:pt idx="75">
                  <c:v>42148.166666608799</c:v>
                </c:pt>
                <c:pt idx="76">
                  <c:v>42148.291666608799</c:v>
                </c:pt>
                <c:pt idx="77">
                  <c:v>42148.416666608799</c:v>
                </c:pt>
                <c:pt idx="78">
                  <c:v>42148.541666608799</c:v>
                </c:pt>
                <c:pt idx="79">
                  <c:v>42148.666666608799</c:v>
                </c:pt>
                <c:pt idx="80">
                  <c:v>42148.791666608799</c:v>
                </c:pt>
                <c:pt idx="81">
                  <c:v>42148.916666608799</c:v>
                </c:pt>
                <c:pt idx="82">
                  <c:v>42149.041666608799</c:v>
                </c:pt>
                <c:pt idx="83">
                  <c:v>42149.166666608799</c:v>
                </c:pt>
                <c:pt idx="84">
                  <c:v>42149.291666608799</c:v>
                </c:pt>
                <c:pt idx="85">
                  <c:v>42149.416666608799</c:v>
                </c:pt>
                <c:pt idx="86">
                  <c:v>42149.541666608799</c:v>
                </c:pt>
                <c:pt idx="87">
                  <c:v>42149.666666608799</c:v>
                </c:pt>
                <c:pt idx="88">
                  <c:v>42149.791666608799</c:v>
                </c:pt>
                <c:pt idx="89">
                  <c:v>42149.916666608799</c:v>
                </c:pt>
                <c:pt idx="90">
                  <c:v>42150.041666608799</c:v>
                </c:pt>
                <c:pt idx="91">
                  <c:v>42150.166666608799</c:v>
                </c:pt>
                <c:pt idx="92">
                  <c:v>42150.291666608799</c:v>
                </c:pt>
                <c:pt idx="93">
                  <c:v>42150.416666608799</c:v>
                </c:pt>
                <c:pt idx="94">
                  <c:v>42150.541666608799</c:v>
                </c:pt>
                <c:pt idx="95">
                  <c:v>42150.666666608799</c:v>
                </c:pt>
                <c:pt idx="96">
                  <c:v>42150.791666608799</c:v>
                </c:pt>
                <c:pt idx="97">
                  <c:v>42150.916666608799</c:v>
                </c:pt>
                <c:pt idx="98">
                  <c:v>42151.041666608799</c:v>
                </c:pt>
                <c:pt idx="99">
                  <c:v>42151.166666608799</c:v>
                </c:pt>
                <c:pt idx="100">
                  <c:v>42151.291666608799</c:v>
                </c:pt>
                <c:pt idx="101">
                  <c:v>42151.416666608799</c:v>
                </c:pt>
                <c:pt idx="102">
                  <c:v>42151.541666608799</c:v>
                </c:pt>
                <c:pt idx="103">
                  <c:v>42151.666666608799</c:v>
                </c:pt>
                <c:pt idx="104">
                  <c:v>42151.791666608799</c:v>
                </c:pt>
                <c:pt idx="105">
                  <c:v>42151.916666608799</c:v>
                </c:pt>
                <c:pt idx="106">
                  <c:v>42152.041666608799</c:v>
                </c:pt>
                <c:pt idx="107">
                  <c:v>42152.166666608799</c:v>
                </c:pt>
                <c:pt idx="108">
                  <c:v>42152.291666608799</c:v>
                </c:pt>
                <c:pt idx="109">
                  <c:v>42152.416666608799</c:v>
                </c:pt>
                <c:pt idx="110">
                  <c:v>42152.541666608799</c:v>
                </c:pt>
                <c:pt idx="111">
                  <c:v>42152.666666608799</c:v>
                </c:pt>
                <c:pt idx="112">
                  <c:v>42152.791666608799</c:v>
                </c:pt>
                <c:pt idx="113">
                  <c:v>42152.916666608799</c:v>
                </c:pt>
                <c:pt idx="114">
                  <c:v>42153.041666608799</c:v>
                </c:pt>
                <c:pt idx="115">
                  <c:v>42153.166666608799</c:v>
                </c:pt>
                <c:pt idx="116">
                  <c:v>42153.291666608799</c:v>
                </c:pt>
                <c:pt idx="117">
                  <c:v>42153.416666608799</c:v>
                </c:pt>
                <c:pt idx="118">
                  <c:v>42153.541666608799</c:v>
                </c:pt>
                <c:pt idx="119">
                  <c:v>42153.666666608799</c:v>
                </c:pt>
                <c:pt idx="120">
                  <c:v>42153.791666608799</c:v>
                </c:pt>
                <c:pt idx="121">
                  <c:v>42153.916666608799</c:v>
                </c:pt>
                <c:pt idx="122">
                  <c:v>42154.041666608799</c:v>
                </c:pt>
                <c:pt idx="123">
                  <c:v>42154.166666608799</c:v>
                </c:pt>
                <c:pt idx="124">
                  <c:v>42154.291666608799</c:v>
                </c:pt>
                <c:pt idx="125">
                  <c:v>42154.416666608799</c:v>
                </c:pt>
                <c:pt idx="126">
                  <c:v>42154.541666608799</c:v>
                </c:pt>
                <c:pt idx="127">
                  <c:v>42154.666666608799</c:v>
                </c:pt>
                <c:pt idx="128">
                  <c:v>42154.791666608799</c:v>
                </c:pt>
                <c:pt idx="129">
                  <c:v>42154.916666608799</c:v>
                </c:pt>
                <c:pt idx="130">
                  <c:v>42155.041666608799</c:v>
                </c:pt>
                <c:pt idx="131">
                  <c:v>42155.166666608799</c:v>
                </c:pt>
                <c:pt idx="132">
                  <c:v>42155.291666608799</c:v>
                </c:pt>
                <c:pt idx="133">
                  <c:v>42155.416666608799</c:v>
                </c:pt>
                <c:pt idx="134">
                  <c:v>42155.541666608799</c:v>
                </c:pt>
                <c:pt idx="135">
                  <c:v>42155.666666608799</c:v>
                </c:pt>
              </c:numCache>
            </c:numRef>
          </c:xVal>
          <c:yVal>
            <c:numRef>
              <c:f>工作表1!$C$2:$C$137</c:f>
              <c:numCache>
                <c:formatCode>General</c:formatCode>
                <c:ptCount val="136"/>
                <c:pt idx="0">
                  <c:v>0</c:v>
                </c:pt>
                <c:pt idx="1">
                  <c:v>3.4745140000000001E-2</c:v>
                </c:pt>
                <c:pt idx="2">
                  <c:v>0.14807989999999999</c:v>
                </c:pt>
                <c:pt idx="3">
                  <c:v>0.30385230000000002</c:v>
                </c:pt>
                <c:pt idx="4">
                  <c:v>0.69837110000000002</c:v>
                </c:pt>
                <c:pt idx="5">
                  <c:v>2.0972059999999999</c:v>
                </c:pt>
                <c:pt idx="6">
                  <c:v>3.1633830000000001</c:v>
                </c:pt>
                <c:pt idx="7">
                  <c:v>3.2636699999999998</c:v>
                </c:pt>
                <c:pt idx="8">
                  <c:v>3.3339409999999998</c:v>
                </c:pt>
                <c:pt idx="9">
                  <c:v>3.5787789999999999</c:v>
                </c:pt>
                <c:pt idx="10">
                  <c:v>3.7475540000000001</c:v>
                </c:pt>
                <c:pt idx="11">
                  <c:v>3.4164469999999998</c:v>
                </c:pt>
                <c:pt idx="12">
                  <c:v>3.0494669999999999</c:v>
                </c:pt>
                <c:pt idx="13">
                  <c:v>2.8941599999999998</c:v>
                </c:pt>
                <c:pt idx="14">
                  <c:v>2.8683960000000002</c:v>
                </c:pt>
                <c:pt idx="15">
                  <c:v>2.952391</c:v>
                </c:pt>
                <c:pt idx="16">
                  <c:v>3.1235119999999998</c:v>
                </c:pt>
                <c:pt idx="17">
                  <c:v>3.3347250000000002</c:v>
                </c:pt>
                <c:pt idx="18">
                  <c:v>3.5775320000000002</c:v>
                </c:pt>
                <c:pt idx="19">
                  <c:v>3.8425289999999999</c:v>
                </c:pt>
                <c:pt idx="20">
                  <c:v>4.1151739999999997</c:v>
                </c:pt>
                <c:pt idx="21">
                  <c:v>4.3908100000000001</c:v>
                </c:pt>
                <c:pt idx="22">
                  <c:v>4.6727970000000001</c:v>
                </c:pt>
                <c:pt idx="23">
                  <c:v>4.9682149999999998</c:v>
                </c:pt>
                <c:pt idx="24">
                  <c:v>5.3093750000000002</c:v>
                </c:pt>
                <c:pt idx="25">
                  <c:v>5.7748369999999998</c:v>
                </c:pt>
                <c:pt idx="26">
                  <c:v>6.5093730000000001</c:v>
                </c:pt>
                <c:pt idx="27">
                  <c:v>7.7464399999999998</c:v>
                </c:pt>
                <c:pt idx="28">
                  <c:v>9.8148180000000007</c:v>
                </c:pt>
                <c:pt idx="29">
                  <c:v>13.33412</c:v>
                </c:pt>
                <c:pt idx="30">
                  <c:v>18.25067</c:v>
                </c:pt>
                <c:pt idx="31">
                  <c:v>23.634160000000001</c:v>
                </c:pt>
                <c:pt idx="32">
                  <c:v>29.376149999999999</c:v>
                </c:pt>
                <c:pt idx="33">
                  <c:v>35.87256</c:v>
                </c:pt>
                <c:pt idx="34">
                  <c:v>42.815750000000001</c:v>
                </c:pt>
                <c:pt idx="35">
                  <c:v>49.43289</c:v>
                </c:pt>
                <c:pt idx="36">
                  <c:v>55.399189999999997</c:v>
                </c:pt>
                <c:pt idx="37">
                  <c:v>60.366900000000001</c:v>
                </c:pt>
                <c:pt idx="38">
                  <c:v>63.896610000000003</c:v>
                </c:pt>
                <c:pt idx="39">
                  <c:v>66.070440000000005</c:v>
                </c:pt>
                <c:pt idx="40">
                  <c:v>67.284270000000006</c:v>
                </c:pt>
                <c:pt idx="41">
                  <c:v>67.775210000000001</c:v>
                </c:pt>
                <c:pt idx="42">
                  <c:v>67.637309999999999</c:v>
                </c:pt>
                <c:pt idx="43">
                  <c:v>66.929339999999996</c:v>
                </c:pt>
                <c:pt idx="44">
                  <c:v>65.820589999999996</c:v>
                </c:pt>
                <c:pt idx="45">
                  <c:v>64.656270000000006</c:v>
                </c:pt>
                <c:pt idx="46">
                  <c:v>63.435809999999996</c:v>
                </c:pt>
                <c:pt idx="47">
                  <c:v>63.413789999999999</c:v>
                </c:pt>
                <c:pt idx="48">
                  <c:v>64.214789999999994</c:v>
                </c:pt>
                <c:pt idx="49">
                  <c:v>62.946649999999998</c:v>
                </c:pt>
                <c:pt idx="50">
                  <c:v>60.276580000000003</c:v>
                </c:pt>
                <c:pt idx="51">
                  <c:v>56.79515</c:v>
                </c:pt>
                <c:pt idx="52">
                  <c:v>54.534509999999997</c:v>
                </c:pt>
                <c:pt idx="53">
                  <c:v>57.873100000000001</c:v>
                </c:pt>
                <c:pt idx="54">
                  <c:v>60.474290000000003</c:v>
                </c:pt>
                <c:pt idx="55">
                  <c:v>57.492789999999999</c:v>
                </c:pt>
                <c:pt idx="56">
                  <c:v>54.780799999999999</c:v>
                </c:pt>
                <c:pt idx="57">
                  <c:v>54.63109</c:v>
                </c:pt>
                <c:pt idx="58">
                  <c:v>55.54712</c:v>
                </c:pt>
                <c:pt idx="59">
                  <c:v>56.496830000000003</c:v>
                </c:pt>
                <c:pt idx="60">
                  <c:v>57.261780000000002</c:v>
                </c:pt>
                <c:pt idx="61">
                  <c:v>57.926780000000001</c:v>
                </c:pt>
                <c:pt idx="62">
                  <c:v>58.546669999999999</c:v>
                </c:pt>
                <c:pt idx="63">
                  <c:v>59.172179999999997</c:v>
                </c:pt>
                <c:pt idx="64">
                  <c:v>59.917949999999998</c:v>
                </c:pt>
                <c:pt idx="65">
                  <c:v>60.964469999999999</c:v>
                </c:pt>
                <c:pt idx="66">
                  <c:v>62.50029</c:v>
                </c:pt>
                <c:pt idx="67">
                  <c:v>64.63758</c:v>
                </c:pt>
                <c:pt idx="68">
                  <c:v>67.519310000000004</c:v>
                </c:pt>
                <c:pt idx="69">
                  <c:v>71.422290000000004</c:v>
                </c:pt>
                <c:pt idx="70">
                  <c:v>75.871340000000004</c:v>
                </c:pt>
                <c:pt idx="71">
                  <c:v>84.772130000000004</c:v>
                </c:pt>
                <c:pt idx="72">
                  <c:v>93.794439999999994</c:v>
                </c:pt>
                <c:pt idx="73">
                  <c:v>94.151629999999997</c:v>
                </c:pt>
                <c:pt idx="74">
                  <c:v>97.366169999999997</c:v>
                </c:pt>
                <c:pt idx="75">
                  <c:v>128.50239999999999</c:v>
                </c:pt>
                <c:pt idx="76">
                  <c:v>181.60059999999999</c:v>
                </c:pt>
                <c:pt idx="77">
                  <c:v>301.69740000000002</c:v>
                </c:pt>
                <c:pt idx="78">
                  <c:v>394.65690000000001</c:v>
                </c:pt>
                <c:pt idx="79">
                  <c:v>343.5829</c:v>
                </c:pt>
                <c:pt idx="80">
                  <c:v>272.11950000000002</c:v>
                </c:pt>
                <c:pt idx="81">
                  <c:v>240.79159999999999</c:v>
                </c:pt>
                <c:pt idx="82">
                  <c:v>236.22659999999999</c:v>
                </c:pt>
                <c:pt idx="83">
                  <c:v>244.83019999999999</c:v>
                </c:pt>
                <c:pt idx="84">
                  <c:v>255.5814</c:v>
                </c:pt>
                <c:pt idx="85">
                  <c:v>264.42169999999999</c:v>
                </c:pt>
                <c:pt idx="86">
                  <c:v>273.12639999999999</c:v>
                </c:pt>
                <c:pt idx="87">
                  <c:v>289.4667</c:v>
                </c:pt>
                <c:pt idx="88">
                  <c:v>307.51170000000002</c:v>
                </c:pt>
                <c:pt idx="89">
                  <c:v>315.62869999999998</c:v>
                </c:pt>
                <c:pt idx="90">
                  <c:v>317.99869999999999</c:v>
                </c:pt>
                <c:pt idx="91">
                  <c:v>314.6705</c:v>
                </c:pt>
                <c:pt idx="92">
                  <c:v>311.9325</c:v>
                </c:pt>
                <c:pt idx="93">
                  <c:v>313.803</c:v>
                </c:pt>
                <c:pt idx="94">
                  <c:v>319.38220000000001</c:v>
                </c:pt>
                <c:pt idx="95">
                  <c:v>326.98489999999998</c:v>
                </c:pt>
                <c:pt idx="96">
                  <c:v>334.8263</c:v>
                </c:pt>
                <c:pt idx="97">
                  <c:v>341.75560000000002</c:v>
                </c:pt>
                <c:pt idx="98">
                  <c:v>347.59870000000001</c:v>
                </c:pt>
                <c:pt idx="99">
                  <c:v>352.59870000000001</c:v>
                </c:pt>
                <c:pt idx="100">
                  <c:v>356.73719999999997</c:v>
                </c:pt>
                <c:pt idx="101">
                  <c:v>360.14150000000001</c:v>
                </c:pt>
                <c:pt idx="102">
                  <c:v>362.45740000000001</c:v>
                </c:pt>
                <c:pt idx="103">
                  <c:v>363.69959999999998</c:v>
                </c:pt>
                <c:pt idx="104">
                  <c:v>363.81810000000002</c:v>
                </c:pt>
                <c:pt idx="105">
                  <c:v>362.64</c:v>
                </c:pt>
                <c:pt idx="106">
                  <c:v>360.14359999999999</c:v>
                </c:pt>
                <c:pt idx="107">
                  <c:v>356.43119999999999</c:v>
                </c:pt>
                <c:pt idx="108">
                  <c:v>351.74149999999997</c:v>
                </c:pt>
                <c:pt idx="109">
                  <c:v>346.48540000000003</c:v>
                </c:pt>
                <c:pt idx="110">
                  <c:v>341.15019999999998</c:v>
                </c:pt>
                <c:pt idx="111">
                  <c:v>336.12389999999999</c:v>
                </c:pt>
                <c:pt idx="112">
                  <c:v>331.60199999999998</c:v>
                </c:pt>
                <c:pt idx="113">
                  <c:v>327.69490000000002</c:v>
                </c:pt>
                <c:pt idx="114">
                  <c:v>324.50229999999999</c:v>
                </c:pt>
                <c:pt idx="115">
                  <c:v>322.06659999999999</c:v>
                </c:pt>
                <c:pt idx="116">
                  <c:v>320.24329999999998</c:v>
                </c:pt>
                <c:pt idx="117">
                  <c:v>318.77600000000001</c:v>
                </c:pt>
                <c:pt idx="118">
                  <c:v>317.72140000000002</c:v>
                </c:pt>
                <c:pt idx="119">
                  <c:v>317.10590000000002</c:v>
                </c:pt>
                <c:pt idx="120">
                  <c:v>316.84109999999998</c:v>
                </c:pt>
                <c:pt idx="121">
                  <c:v>316.90640000000002</c:v>
                </c:pt>
                <c:pt idx="122">
                  <c:v>317.3288</c:v>
                </c:pt>
                <c:pt idx="123">
                  <c:v>318.0564</c:v>
                </c:pt>
                <c:pt idx="124">
                  <c:v>318.9196</c:v>
                </c:pt>
                <c:pt idx="125">
                  <c:v>319.66210000000001</c:v>
                </c:pt>
                <c:pt idx="126">
                  <c:v>319.95030000000003</c:v>
                </c:pt>
                <c:pt idx="127">
                  <c:v>319.37939999999998</c:v>
                </c:pt>
                <c:pt idx="128">
                  <c:v>317.56040000000002</c:v>
                </c:pt>
                <c:pt idx="129">
                  <c:v>314.25920000000002</c:v>
                </c:pt>
                <c:pt idx="130">
                  <c:v>309.41219999999998</c:v>
                </c:pt>
                <c:pt idx="131">
                  <c:v>303.09870000000001</c:v>
                </c:pt>
                <c:pt idx="132">
                  <c:v>295.53859999999997</c:v>
                </c:pt>
                <c:pt idx="133">
                  <c:v>287.06009999999998</c:v>
                </c:pt>
                <c:pt idx="134">
                  <c:v>278.05110000000002</c:v>
                </c:pt>
                <c:pt idx="135">
                  <c:v>268.93360000000001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ID460182</c:v>
                </c:pt>
              </c:strCache>
            </c:strRef>
          </c:tx>
          <c:marker>
            <c:symbol val="none"/>
          </c:marker>
          <c:xVal>
            <c:numRef>
              <c:f>工作表1!$A$2:$A$137</c:f>
              <c:numCache>
                <c:formatCode>m/d/yyyy\ h:mm</c:formatCode>
                <c:ptCount val="136"/>
                <c:pt idx="0">
                  <c:v>42138.791666666664</c:v>
                </c:pt>
                <c:pt idx="1">
                  <c:v>42138.916666666664</c:v>
                </c:pt>
                <c:pt idx="2">
                  <c:v>42139.041666608799</c:v>
                </c:pt>
                <c:pt idx="3">
                  <c:v>42139.166666608799</c:v>
                </c:pt>
                <c:pt idx="4">
                  <c:v>42139.291666608799</c:v>
                </c:pt>
                <c:pt idx="5">
                  <c:v>42139.416666608799</c:v>
                </c:pt>
                <c:pt idx="6">
                  <c:v>42139.541666608799</c:v>
                </c:pt>
                <c:pt idx="7">
                  <c:v>42139.666666608799</c:v>
                </c:pt>
                <c:pt idx="8">
                  <c:v>42139.791666608799</c:v>
                </c:pt>
                <c:pt idx="9">
                  <c:v>42139.916666608799</c:v>
                </c:pt>
                <c:pt idx="10">
                  <c:v>42140.041666608799</c:v>
                </c:pt>
                <c:pt idx="11">
                  <c:v>42140.166666608799</c:v>
                </c:pt>
                <c:pt idx="12">
                  <c:v>42140.291666608799</c:v>
                </c:pt>
                <c:pt idx="13">
                  <c:v>42140.416666608799</c:v>
                </c:pt>
                <c:pt idx="14">
                  <c:v>42140.541666608799</c:v>
                </c:pt>
                <c:pt idx="15">
                  <c:v>42140.666666608799</c:v>
                </c:pt>
                <c:pt idx="16">
                  <c:v>42140.791666608799</c:v>
                </c:pt>
                <c:pt idx="17">
                  <c:v>42140.916666608799</c:v>
                </c:pt>
                <c:pt idx="18">
                  <c:v>42141.041666608799</c:v>
                </c:pt>
                <c:pt idx="19">
                  <c:v>42141.166666608799</c:v>
                </c:pt>
                <c:pt idx="20">
                  <c:v>42141.291666608799</c:v>
                </c:pt>
                <c:pt idx="21">
                  <c:v>42141.416666608799</c:v>
                </c:pt>
                <c:pt idx="22">
                  <c:v>42141.541666608799</c:v>
                </c:pt>
                <c:pt idx="23">
                  <c:v>42141.666666608799</c:v>
                </c:pt>
                <c:pt idx="24">
                  <c:v>42141.791666608799</c:v>
                </c:pt>
                <c:pt idx="25">
                  <c:v>42141.916666608799</c:v>
                </c:pt>
                <c:pt idx="26">
                  <c:v>42142.041666608799</c:v>
                </c:pt>
                <c:pt idx="27">
                  <c:v>42142.166666608799</c:v>
                </c:pt>
                <c:pt idx="28">
                  <c:v>42142.291666608799</c:v>
                </c:pt>
                <c:pt idx="29">
                  <c:v>42142.416666608799</c:v>
                </c:pt>
                <c:pt idx="30">
                  <c:v>42142.541666608799</c:v>
                </c:pt>
                <c:pt idx="31">
                  <c:v>42142.666666608799</c:v>
                </c:pt>
                <c:pt idx="32">
                  <c:v>42142.791666608799</c:v>
                </c:pt>
                <c:pt idx="33">
                  <c:v>42142.916666608799</c:v>
                </c:pt>
                <c:pt idx="34">
                  <c:v>42143.041666608799</c:v>
                </c:pt>
                <c:pt idx="35">
                  <c:v>42143.166666608799</c:v>
                </c:pt>
                <c:pt idx="36">
                  <c:v>42143.291666608799</c:v>
                </c:pt>
                <c:pt idx="37">
                  <c:v>42143.416666608799</c:v>
                </c:pt>
                <c:pt idx="38">
                  <c:v>42143.541666608799</c:v>
                </c:pt>
                <c:pt idx="39">
                  <c:v>42143.666666608799</c:v>
                </c:pt>
                <c:pt idx="40">
                  <c:v>42143.791666608799</c:v>
                </c:pt>
                <c:pt idx="41">
                  <c:v>42143.916666608799</c:v>
                </c:pt>
                <c:pt idx="42">
                  <c:v>42144.041666608799</c:v>
                </c:pt>
                <c:pt idx="43">
                  <c:v>42144.166666608799</c:v>
                </c:pt>
                <c:pt idx="44">
                  <c:v>42144.291666608799</c:v>
                </c:pt>
                <c:pt idx="45">
                  <c:v>42144.416666608799</c:v>
                </c:pt>
                <c:pt idx="46">
                  <c:v>42144.541666608799</c:v>
                </c:pt>
                <c:pt idx="47">
                  <c:v>42144.666666608799</c:v>
                </c:pt>
                <c:pt idx="48">
                  <c:v>42144.791666608799</c:v>
                </c:pt>
                <c:pt idx="49">
                  <c:v>42144.916666608799</c:v>
                </c:pt>
                <c:pt idx="50">
                  <c:v>42145.041666608799</c:v>
                </c:pt>
                <c:pt idx="51">
                  <c:v>42145.166666608799</c:v>
                </c:pt>
                <c:pt idx="52">
                  <c:v>42145.291666608799</c:v>
                </c:pt>
                <c:pt idx="53">
                  <c:v>42145.416666608799</c:v>
                </c:pt>
                <c:pt idx="54">
                  <c:v>42145.541666608799</c:v>
                </c:pt>
                <c:pt idx="55">
                  <c:v>42145.666666608799</c:v>
                </c:pt>
                <c:pt idx="56">
                  <c:v>42145.791666608799</c:v>
                </c:pt>
                <c:pt idx="57">
                  <c:v>42145.916666608799</c:v>
                </c:pt>
                <c:pt idx="58">
                  <c:v>42146.041666608799</c:v>
                </c:pt>
                <c:pt idx="59">
                  <c:v>42146.166666608799</c:v>
                </c:pt>
                <c:pt idx="60">
                  <c:v>42146.291666608799</c:v>
                </c:pt>
                <c:pt idx="61">
                  <c:v>42146.416666608799</c:v>
                </c:pt>
                <c:pt idx="62">
                  <c:v>42146.541666608799</c:v>
                </c:pt>
                <c:pt idx="63">
                  <c:v>42146.666666608799</c:v>
                </c:pt>
                <c:pt idx="64">
                  <c:v>42146.791666608799</c:v>
                </c:pt>
                <c:pt idx="65">
                  <c:v>42146.916666608799</c:v>
                </c:pt>
                <c:pt idx="66">
                  <c:v>42147.041666608799</c:v>
                </c:pt>
                <c:pt idx="67">
                  <c:v>42147.166666608799</c:v>
                </c:pt>
                <c:pt idx="68">
                  <c:v>42147.291666608799</c:v>
                </c:pt>
                <c:pt idx="69">
                  <c:v>42147.416666608799</c:v>
                </c:pt>
                <c:pt idx="70">
                  <c:v>42147.541666608799</c:v>
                </c:pt>
                <c:pt idx="71">
                  <c:v>42147.666666608799</c:v>
                </c:pt>
                <c:pt idx="72">
                  <c:v>42147.791666608799</c:v>
                </c:pt>
                <c:pt idx="73">
                  <c:v>42147.916666608799</c:v>
                </c:pt>
                <c:pt idx="74">
                  <c:v>42148.041666608799</c:v>
                </c:pt>
                <c:pt idx="75">
                  <c:v>42148.166666608799</c:v>
                </c:pt>
                <c:pt idx="76">
                  <c:v>42148.291666608799</c:v>
                </c:pt>
                <c:pt idx="77">
                  <c:v>42148.416666608799</c:v>
                </c:pt>
                <c:pt idx="78">
                  <c:v>42148.541666608799</c:v>
                </c:pt>
                <c:pt idx="79">
                  <c:v>42148.666666608799</c:v>
                </c:pt>
                <c:pt idx="80">
                  <c:v>42148.791666608799</c:v>
                </c:pt>
                <c:pt idx="81">
                  <c:v>42148.916666608799</c:v>
                </c:pt>
                <c:pt idx="82">
                  <c:v>42149.041666608799</c:v>
                </c:pt>
                <c:pt idx="83">
                  <c:v>42149.166666608799</c:v>
                </c:pt>
                <c:pt idx="84">
                  <c:v>42149.291666608799</c:v>
                </c:pt>
                <c:pt idx="85">
                  <c:v>42149.416666608799</c:v>
                </c:pt>
                <c:pt idx="86">
                  <c:v>42149.541666608799</c:v>
                </c:pt>
                <c:pt idx="87">
                  <c:v>42149.666666608799</c:v>
                </c:pt>
                <c:pt idx="88">
                  <c:v>42149.791666608799</c:v>
                </c:pt>
                <c:pt idx="89">
                  <c:v>42149.916666608799</c:v>
                </c:pt>
                <c:pt idx="90">
                  <c:v>42150.041666608799</c:v>
                </c:pt>
                <c:pt idx="91">
                  <c:v>42150.166666608799</c:v>
                </c:pt>
                <c:pt idx="92">
                  <c:v>42150.291666608799</c:v>
                </c:pt>
                <c:pt idx="93">
                  <c:v>42150.416666608799</c:v>
                </c:pt>
                <c:pt idx="94">
                  <c:v>42150.541666608799</c:v>
                </c:pt>
                <c:pt idx="95">
                  <c:v>42150.666666608799</c:v>
                </c:pt>
                <c:pt idx="96">
                  <c:v>42150.791666608799</c:v>
                </c:pt>
                <c:pt idx="97">
                  <c:v>42150.916666608799</c:v>
                </c:pt>
                <c:pt idx="98">
                  <c:v>42151.041666608799</c:v>
                </c:pt>
                <c:pt idx="99">
                  <c:v>42151.166666608799</c:v>
                </c:pt>
                <c:pt idx="100">
                  <c:v>42151.291666608799</c:v>
                </c:pt>
                <c:pt idx="101">
                  <c:v>42151.416666608799</c:v>
                </c:pt>
                <c:pt idx="102">
                  <c:v>42151.541666608799</c:v>
                </c:pt>
                <c:pt idx="103">
                  <c:v>42151.666666608799</c:v>
                </c:pt>
                <c:pt idx="104">
                  <c:v>42151.791666608799</c:v>
                </c:pt>
                <c:pt idx="105">
                  <c:v>42151.916666608799</c:v>
                </c:pt>
                <c:pt idx="106">
                  <c:v>42152.041666608799</c:v>
                </c:pt>
                <c:pt idx="107">
                  <c:v>42152.166666608799</c:v>
                </c:pt>
                <c:pt idx="108">
                  <c:v>42152.291666608799</c:v>
                </c:pt>
                <c:pt idx="109">
                  <c:v>42152.416666608799</c:v>
                </c:pt>
                <c:pt idx="110">
                  <c:v>42152.541666608799</c:v>
                </c:pt>
                <c:pt idx="111">
                  <c:v>42152.666666608799</c:v>
                </c:pt>
                <c:pt idx="112">
                  <c:v>42152.791666608799</c:v>
                </c:pt>
                <c:pt idx="113">
                  <c:v>42152.916666608799</c:v>
                </c:pt>
                <c:pt idx="114">
                  <c:v>42153.041666608799</c:v>
                </c:pt>
                <c:pt idx="115">
                  <c:v>42153.166666608799</c:v>
                </c:pt>
                <c:pt idx="116">
                  <c:v>42153.291666608799</c:v>
                </c:pt>
                <c:pt idx="117">
                  <c:v>42153.416666608799</c:v>
                </c:pt>
                <c:pt idx="118">
                  <c:v>42153.541666608799</c:v>
                </c:pt>
                <c:pt idx="119">
                  <c:v>42153.666666608799</c:v>
                </c:pt>
                <c:pt idx="120">
                  <c:v>42153.791666608799</c:v>
                </c:pt>
                <c:pt idx="121">
                  <c:v>42153.916666608799</c:v>
                </c:pt>
                <c:pt idx="122">
                  <c:v>42154.041666608799</c:v>
                </c:pt>
                <c:pt idx="123">
                  <c:v>42154.166666608799</c:v>
                </c:pt>
                <c:pt idx="124">
                  <c:v>42154.291666608799</c:v>
                </c:pt>
                <c:pt idx="125">
                  <c:v>42154.416666608799</c:v>
                </c:pt>
                <c:pt idx="126">
                  <c:v>42154.541666608799</c:v>
                </c:pt>
                <c:pt idx="127">
                  <c:v>42154.666666608799</c:v>
                </c:pt>
                <c:pt idx="128">
                  <c:v>42154.791666608799</c:v>
                </c:pt>
                <c:pt idx="129">
                  <c:v>42154.916666608799</c:v>
                </c:pt>
                <c:pt idx="130">
                  <c:v>42155.041666608799</c:v>
                </c:pt>
                <c:pt idx="131">
                  <c:v>42155.166666608799</c:v>
                </c:pt>
                <c:pt idx="132">
                  <c:v>42155.291666608799</c:v>
                </c:pt>
                <c:pt idx="133">
                  <c:v>42155.416666608799</c:v>
                </c:pt>
                <c:pt idx="134">
                  <c:v>42155.541666608799</c:v>
                </c:pt>
                <c:pt idx="135">
                  <c:v>42155.666666608799</c:v>
                </c:pt>
              </c:numCache>
            </c:numRef>
          </c:xVal>
          <c:yVal>
            <c:numRef>
              <c:f>工作表1!$D$2:$D$137</c:f>
              <c:numCache>
                <c:formatCode>General</c:formatCode>
                <c:ptCount val="136"/>
                <c:pt idx="0">
                  <c:v>6.7492959999999999E-4</c:v>
                </c:pt>
                <c:pt idx="1">
                  <c:v>3.7066120000000002E-3</c:v>
                </c:pt>
                <c:pt idx="2">
                  <c:v>8.7319939999999999E-3</c:v>
                </c:pt>
                <c:pt idx="3">
                  <c:v>1.4199740000000001E-2</c:v>
                </c:pt>
                <c:pt idx="4">
                  <c:v>1.7124189999999999</c:v>
                </c:pt>
                <c:pt idx="5">
                  <c:v>7.6743540000000001</c:v>
                </c:pt>
                <c:pt idx="6">
                  <c:v>16.303560000000001</c:v>
                </c:pt>
                <c:pt idx="7">
                  <c:v>28.72841</c:v>
                </c:pt>
                <c:pt idx="8">
                  <c:v>43.85633</c:v>
                </c:pt>
                <c:pt idx="9">
                  <c:v>54.062809999999999</c:v>
                </c:pt>
                <c:pt idx="10">
                  <c:v>57.786149999999999</c:v>
                </c:pt>
                <c:pt idx="11">
                  <c:v>58.026710000000001</c:v>
                </c:pt>
                <c:pt idx="12">
                  <c:v>56.301870000000001</c:v>
                </c:pt>
                <c:pt idx="13">
                  <c:v>52.593679999999999</c:v>
                </c:pt>
                <c:pt idx="14">
                  <c:v>47.999299999999998</c:v>
                </c:pt>
                <c:pt idx="15">
                  <c:v>44.344850000000001</c:v>
                </c:pt>
                <c:pt idx="16">
                  <c:v>42.768909999999998</c:v>
                </c:pt>
                <c:pt idx="17">
                  <c:v>43.334479999999999</c:v>
                </c:pt>
                <c:pt idx="18">
                  <c:v>45.292630000000003</c:v>
                </c:pt>
                <c:pt idx="19">
                  <c:v>47.415579999999999</c:v>
                </c:pt>
                <c:pt idx="20">
                  <c:v>48.792059999999999</c:v>
                </c:pt>
                <c:pt idx="21">
                  <c:v>49.451680000000003</c:v>
                </c:pt>
                <c:pt idx="22">
                  <c:v>49.525039999999997</c:v>
                </c:pt>
                <c:pt idx="23">
                  <c:v>48.46942</c:v>
                </c:pt>
                <c:pt idx="24">
                  <c:v>45.875369999999997</c:v>
                </c:pt>
                <c:pt idx="25">
                  <c:v>42.064909999999998</c:v>
                </c:pt>
                <c:pt idx="26">
                  <c:v>37.716749999999998</c:v>
                </c:pt>
                <c:pt idx="27">
                  <c:v>33.507109999999997</c:v>
                </c:pt>
                <c:pt idx="28">
                  <c:v>30.010459999999998</c:v>
                </c:pt>
                <c:pt idx="29">
                  <c:v>27.50038</c:v>
                </c:pt>
                <c:pt idx="30">
                  <c:v>26.35267</c:v>
                </c:pt>
                <c:pt idx="31">
                  <c:v>27.325189999999999</c:v>
                </c:pt>
                <c:pt idx="32">
                  <c:v>29.89208</c:v>
                </c:pt>
                <c:pt idx="33">
                  <c:v>32.510860000000001</c:v>
                </c:pt>
                <c:pt idx="34">
                  <c:v>34.503360000000001</c:v>
                </c:pt>
                <c:pt idx="35">
                  <c:v>35.528619999999997</c:v>
                </c:pt>
                <c:pt idx="36">
                  <c:v>35.496560000000002</c:v>
                </c:pt>
                <c:pt idx="37">
                  <c:v>35.186160000000001</c:v>
                </c:pt>
                <c:pt idx="38">
                  <c:v>35.484760000000001</c:v>
                </c:pt>
                <c:pt idx="39">
                  <c:v>36.960500000000003</c:v>
                </c:pt>
                <c:pt idx="40">
                  <c:v>39.59787</c:v>
                </c:pt>
                <c:pt idx="41">
                  <c:v>42.773940000000003</c:v>
                </c:pt>
                <c:pt idx="42">
                  <c:v>46.004359999999998</c:v>
                </c:pt>
                <c:pt idx="43">
                  <c:v>49.043959999999998</c:v>
                </c:pt>
                <c:pt idx="44">
                  <c:v>51.661650000000002</c:v>
                </c:pt>
                <c:pt idx="45">
                  <c:v>53.773260000000001</c:v>
                </c:pt>
                <c:pt idx="46">
                  <c:v>55.38617</c:v>
                </c:pt>
                <c:pt idx="47">
                  <c:v>56.588070000000002</c:v>
                </c:pt>
                <c:pt idx="48">
                  <c:v>58.327080000000002</c:v>
                </c:pt>
                <c:pt idx="49">
                  <c:v>62.416789999999999</c:v>
                </c:pt>
                <c:pt idx="50">
                  <c:v>68.005390000000006</c:v>
                </c:pt>
                <c:pt idx="51">
                  <c:v>73.159509999999997</c:v>
                </c:pt>
                <c:pt idx="52">
                  <c:v>76.516170000000002</c:v>
                </c:pt>
                <c:pt idx="53">
                  <c:v>77.183109999999999</c:v>
                </c:pt>
                <c:pt idx="54">
                  <c:v>76.447360000000003</c:v>
                </c:pt>
                <c:pt idx="55">
                  <c:v>75.298349999999999</c:v>
                </c:pt>
                <c:pt idx="56">
                  <c:v>73.827200000000005</c:v>
                </c:pt>
                <c:pt idx="57">
                  <c:v>71.935230000000004</c:v>
                </c:pt>
                <c:pt idx="58">
                  <c:v>70.235380000000006</c:v>
                </c:pt>
                <c:pt idx="59">
                  <c:v>69.522670000000005</c:v>
                </c:pt>
                <c:pt idx="60">
                  <c:v>70.43347</c:v>
                </c:pt>
                <c:pt idx="61">
                  <c:v>73.311970000000002</c:v>
                </c:pt>
                <c:pt idx="62">
                  <c:v>78.133709999999994</c:v>
                </c:pt>
                <c:pt idx="63">
                  <c:v>84.501360000000005</c:v>
                </c:pt>
                <c:pt idx="64">
                  <c:v>91.759460000000004</c:v>
                </c:pt>
                <c:pt idx="65">
                  <c:v>99.214309999999998</c:v>
                </c:pt>
                <c:pt idx="66">
                  <c:v>106.1664</c:v>
                </c:pt>
                <c:pt idx="67">
                  <c:v>111.8361</c:v>
                </c:pt>
                <c:pt idx="68">
                  <c:v>116.11960000000001</c:v>
                </c:pt>
                <c:pt idx="69">
                  <c:v>119.3276</c:v>
                </c:pt>
                <c:pt idx="70">
                  <c:v>123.43089999999999</c:v>
                </c:pt>
                <c:pt idx="71">
                  <c:v>133.37289999999999</c:v>
                </c:pt>
                <c:pt idx="72">
                  <c:v>147.0573</c:v>
                </c:pt>
                <c:pt idx="73">
                  <c:v>160.1635</c:v>
                </c:pt>
                <c:pt idx="74">
                  <c:v>168.6516</c:v>
                </c:pt>
                <c:pt idx="75">
                  <c:v>171.45490000000001</c:v>
                </c:pt>
                <c:pt idx="76">
                  <c:v>174.38290000000001</c:v>
                </c:pt>
                <c:pt idx="77">
                  <c:v>180.0592</c:v>
                </c:pt>
                <c:pt idx="78">
                  <c:v>186.8355</c:v>
                </c:pt>
                <c:pt idx="79">
                  <c:v>189.52950000000001</c:v>
                </c:pt>
                <c:pt idx="80">
                  <c:v>185.73949999999999</c:v>
                </c:pt>
                <c:pt idx="81">
                  <c:v>176.1618</c:v>
                </c:pt>
                <c:pt idx="82">
                  <c:v>163.67920000000001</c:v>
                </c:pt>
                <c:pt idx="83">
                  <c:v>151.6019</c:v>
                </c:pt>
                <c:pt idx="84">
                  <c:v>142.47929999999999</c:v>
                </c:pt>
                <c:pt idx="85">
                  <c:v>137.27029999999999</c:v>
                </c:pt>
                <c:pt idx="86">
                  <c:v>136.3424</c:v>
                </c:pt>
                <c:pt idx="87">
                  <c:v>141.21360000000001</c:v>
                </c:pt>
                <c:pt idx="88">
                  <c:v>149.321</c:v>
                </c:pt>
                <c:pt idx="89">
                  <c:v>157.07640000000001</c:v>
                </c:pt>
                <c:pt idx="90">
                  <c:v>162.37289999999999</c:v>
                </c:pt>
                <c:pt idx="91">
                  <c:v>163.8305</c:v>
                </c:pt>
                <c:pt idx="92">
                  <c:v>164.31780000000001</c:v>
                </c:pt>
                <c:pt idx="93">
                  <c:v>165.69759999999999</c:v>
                </c:pt>
                <c:pt idx="94">
                  <c:v>168.04990000000001</c:v>
                </c:pt>
                <c:pt idx="95">
                  <c:v>170.91120000000001</c:v>
                </c:pt>
                <c:pt idx="96">
                  <c:v>174.23330000000001</c:v>
                </c:pt>
                <c:pt idx="97">
                  <c:v>178.23050000000001</c:v>
                </c:pt>
                <c:pt idx="98">
                  <c:v>182.90870000000001</c:v>
                </c:pt>
                <c:pt idx="99">
                  <c:v>187.8511</c:v>
                </c:pt>
                <c:pt idx="100">
                  <c:v>192.2593</c:v>
                </c:pt>
                <c:pt idx="101">
                  <c:v>195.1618</c:v>
                </c:pt>
                <c:pt idx="102">
                  <c:v>195.68389999999999</c:v>
                </c:pt>
                <c:pt idx="103">
                  <c:v>193.2783</c:v>
                </c:pt>
                <c:pt idx="104">
                  <c:v>187.84610000000001</c:v>
                </c:pt>
                <c:pt idx="105">
                  <c:v>179.72489999999999</c:v>
                </c:pt>
                <c:pt idx="106">
                  <c:v>169.57830000000001</c:v>
                </c:pt>
                <c:pt idx="107">
                  <c:v>158.23310000000001</c:v>
                </c:pt>
                <c:pt idx="108">
                  <c:v>146.53049999999999</c:v>
                </c:pt>
                <c:pt idx="109">
                  <c:v>135.22450000000001</c:v>
                </c:pt>
                <c:pt idx="110">
                  <c:v>124.929</c:v>
                </c:pt>
                <c:pt idx="111">
                  <c:v>116.1039</c:v>
                </c:pt>
                <c:pt idx="112">
                  <c:v>109.03619999999999</c:v>
                </c:pt>
                <c:pt idx="113">
                  <c:v>103.82599999999999</c:v>
                </c:pt>
                <c:pt idx="114">
                  <c:v>102.5587</c:v>
                </c:pt>
                <c:pt idx="115">
                  <c:v>108.8805</c:v>
                </c:pt>
                <c:pt idx="116">
                  <c:v>119.7544</c:v>
                </c:pt>
                <c:pt idx="117">
                  <c:v>130.9598</c:v>
                </c:pt>
                <c:pt idx="118">
                  <c:v>138.19929999999999</c:v>
                </c:pt>
                <c:pt idx="119">
                  <c:v>138.24449999999999</c:v>
                </c:pt>
                <c:pt idx="120">
                  <c:v>136.2201</c:v>
                </c:pt>
                <c:pt idx="121">
                  <c:v>135.31620000000001</c:v>
                </c:pt>
                <c:pt idx="122">
                  <c:v>135.67830000000001</c:v>
                </c:pt>
                <c:pt idx="123">
                  <c:v>136.65790000000001</c:v>
                </c:pt>
                <c:pt idx="124">
                  <c:v>137.84870000000001</c:v>
                </c:pt>
                <c:pt idx="125">
                  <c:v>139.23349999999999</c:v>
                </c:pt>
                <c:pt idx="126">
                  <c:v>140.97</c:v>
                </c:pt>
                <c:pt idx="127">
                  <c:v>143.0806</c:v>
                </c:pt>
                <c:pt idx="128">
                  <c:v>145.79249999999999</c:v>
                </c:pt>
                <c:pt idx="129">
                  <c:v>149.1611</c:v>
                </c:pt>
                <c:pt idx="130">
                  <c:v>153.0462</c:v>
                </c:pt>
                <c:pt idx="131">
                  <c:v>157.25</c:v>
                </c:pt>
                <c:pt idx="132">
                  <c:v>161.6174</c:v>
                </c:pt>
                <c:pt idx="133">
                  <c:v>166.00550000000001</c:v>
                </c:pt>
                <c:pt idx="134">
                  <c:v>170.21870000000001</c:v>
                </c:pt>
                <c:pt idx="135">
                  <c:v>173.99279999999999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318784"/>
        <c:axId val="75320320"/>
      </c:scatterChart>
      <c:valAx>
        <c:axId val="75318784"/>
        <c:scaling>
          <c:orientation val="minMax"/>
          <c:max val="42157"/>
          <c:min val="42140"/>
        </c:scaling>
        <c:delete val="0"/>
        <c:axPos val="b"/>
        <c:numFmt formatCode="[$-409]d\-mmm;@" sourceLinked="0"/>
        <c:majorTickMark val="out"/>
        <c:minorTickMark val="none"/>
        <c:tickLblPos val="nextTo"/>
        <c:crossAx val="75320320"/>
        <c:crosses val="autoZero"/>
        <c:crossBetween val="midCat"/>
        <c:majorUnit val="3"/>
      </c:valAx>
      <c:valAx>
        <c:axId val="75320320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Stream flow (m3/s)</a:t>
                </a:r>
                <a:endParaRPr lang="zh-TW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753187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0252777777777776"/>
          <c:y val="0.1220516185476815"/>
          <c:w val="0.88080555555555562"/>
          <c:h val="6.5966389617964416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zh-TW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F67BE1-5940-495C-9B30-63CA614EAF45}" type="doc">
      <dgm:prSet loTypeId="urn:microsoft.com/office/officeart/2005/8/layout/process1" loCatId="process" qsTypeId="urn:microsoft.com/office/officeart/2005/8/quickstyle/simple1" qsCatId="simple" csTypeId="urn:microsoft.com/office/officeart/2005/8/colors/accent5_3" csCatId="accent5" phldr="1"/>
      <dgm:spPr/>
    </dgm:pt>
    <dgm:pt modelId="{05F8819E-A9BE-4F7B-B9E8-19D8C91B4AC1}">
      <dgm:prSet phldrT="[文字]" custT="1"/>
      <dgm:spPr/>
      <dgm:t>
        <a:bodyPr/>
        <a:lstStyle/>
        <a:p>
          <a:r>
            <a:rPr lang="en-US" altLang="zh-TW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Historical </a:t>
          </a:r>
          <a:r>
            <a:rPr lang="en-US" altLang="zh-TW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Runoff</a:t>
          </a:r>
          <a:r>
            <a:rPr lang="en-US" altLang="zh-TW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Data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FC8A9D-A457-4891-B2AC-CB027D75FECD}" type="parTrans" cxnId="{492E8775-774B-4804-8723-0A6368254E44}">
      <dgm:prSet/>
      <dgm:spPr/>
      <dgm:t>
        <a:bodyPr/>
        <a:lstStyle/>
        <a:p>
          <a:endParaRPr lang="zh-TW" alt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2A8964-D5A7-46DE-9A43-77A5BF27E242}" type="sibTrans" cxnId="{492E8775-774B-4804-8723-0A6368254E44}">
      <dgm:prSet custT="1"/>
      <dgm:spPr/>
      <dgm:t>
        <a:bodyPr/>
        <a:lstStyle/>
        <a:p>
          <a:endParaRPr lang="zh-TW" alt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38DF88-EA87-42B7-AFEB-7DF0A71246CE}">
      <dgm:prSet phldrT="[文字]" custT="1"/>
      <dgm:spPr>
        <a:ln w="57150">
          <a:solidFill>
            <a:srgbClr val="FF0000"/>
          </a:solidFill>
        </a:ln>
      </dgm:spPr>
      <dgm:t>
        <a:bodyPr/>
        <a:lstStyle/>
        <a:p>
          <a:r>
            <a:rPr lang="en-US" altLang="zh-TW" sz="2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HydroSHEDS</a:t>
          </a:r>
          <a:r>
            <a:rPr lang="en-US" altLang="zh-TW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n-US" altLang="zh-TW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altLang="zh-TW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river network</a:t>
          </a:r>
          <a:endParaRPr lang="zh-TW" altLang="en-US" sz="20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4A046D-B6A4-4662-B9AE-2899CF04DC57}" type="parTrans" cxnId="{BE4786F8-2C42-467E-8A8A-BEF5DC1D8776}">
      <dgm:prSet/>
      <dgm:spPr/>
      <dgm:t>
        <a:bodyPr/>
        <a:lstStyle/>
        <a:p>
          <a:endParaRPr lang="zh-TW" alt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2AF0B8-1919-4718-A152-E8E4E632E2CB}" type="sibTrans" cxnId="{BE4786F8-2C42-467E-8A8A-BEF5DC1D8776}">
      <dgm:prSet custT="1"/>
      <dgm:spPr>
        <a:ln w="57150">
          <a:solidFill>
            <a:srgbClr val="FF0000"/>
          </a:solidFill>
        </a:ln>
      </dgm:spPr>
      <dgm:t>
        <a:bodyPr/>
        <a:lstStyle/>
        <a:p>
          <a:endParaRPr lang="zh-TW" alt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A39A33-01E3-4DB5-BD26-1DE5FBA0110A}">
      <dgm:prSet phldrT="[文字]" custT="1"/>
      <dgm:spPr/>
      <dgm:t>
        <a:bodyPr/>
        <a:lstStyle/>
        <a:p>
          <a:r>
            <a:rPr lang="en-US" altLang="zh-TW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ED05CC-A354-4D4A-AD9B-5465B84094CE}" type="parTrans" cxnId="{AB1A620F-121B-4848-8BB1-BFA5DBA7B59E}">
      <dgm:prSet/>
      <dgm:spPr/>
      <dgm:t>
        <a:bodyPr/>
        <a:lstStyle/>
        <a:p>
          <a:endParaRPr lang="zh-TW" alt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CD22B-8976-470E-A14D-DF245F1CDF0C}" type="sibTrans" cxnId="{AB1A620F-121B-4848-8BB1-BFA5DBA7B59E}">
      <dgm:prSet custT="1"/>
      <dgm:spPr/>
      <dgm:t>
        <a:bodyPr/>
        <a:lstStyle/>
        <a:p>
          <a:endParaRPr lang="zh-TW" alt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696240-9617-4CFB-A231-47C5BF2D1638}">
      <dgm:prSet phldrT="[文字]" custT="1"/>
      <dgm:spPr/>
      <dgm:t>
        <a:bodyPr/>
        <a:lstStyle/>
        <a:p>
          <a:r>
            <a:rPr lang="en-US" altLang="zh-TW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Historical </a:t>
          </a:r>
          <a:r>
            <a:rPr lang="en-US" altLang="zh-TW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Stream Flow</a:t>
          </a:r>
          <a:endParaRPr lang="zh-TW" altLang="en-US" sz="20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07C959-80C6-4838-A814-544CD1B6321C}" type="parTrans" cxnId="{6286705E-5D66-42DC-8DA5-932493AD475F}">
      <dgm:prSet/>
      <dgm:spPr/>
      <dgm:t>
        <a:bodyPr/>
        <a:lstStyle/>
        <a:p>
          <a:endParaRPr lang="zh-TW" alt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37AC4A-CDE0-42E0-947F-5CA11A7C119E}" type="sibTrans" cxnId="{6286705E-5D66-42DC-8DA5-932493AD475F}">
      <dgm:prSet/>
      <dgm:spPr/>
      <dgm:t>
        <a:bodyPr/>
        <a:lstStyle/>
        <a:p>
          <a:endParaRPr lang="zh-TW" alt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D85192-C31D-454C-BFED-A14892DD43C6}" type="pres">
      <dgm:prSet presAssocID="{6EF67BE1-5940-495C-9B30-63CA614EAF45}" presName="Name0" presStyleCnt="0">
        <dgm:presLayoutVars>
          <dgm:dir/>
          <dgm:resizeHandles val="exact"/>
        </dgm:presLayoutVars>
      </dgm:prSet>
      <dgm:spPr/>
    </dgm:pt>
    <dgm:pt modelId="{D826B5AB-F260-4213-8025-18CC22054223}" type="pres">
      <dgm:prSet presAssocID="{05F8819E-A9BE-4F7B-B9E8-19D8C91B4AC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76C978F-D008-451A-912E-12B2D8620822}" type="pres">
      <dgm:prSet presAssocID="{EF2A8964-D5A7-46DE-9A43-77A5BF27E242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22DA8BCF-D33D-4728-9334-C876E7279F64}" type="pres">
      <dgm:prSet presAssocID="{EF2A8964-D5A7-46DE-9A43-77A5BF27E242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AC5F5A74-9939-466B-A181-96E96DAD47BD}" type="pres">
      <dgm:prSet presAssocID="{2738DF88-EA87-42B7-AFEB-7DF0A71246C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25D9F8-4269-4D00-95CC-B3BD81F9B874}" type="pres">
      <dgm:prSet presAssocID="{452AF0B8-1919-4718-A152-E8E4E632E2CB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4053DB44-4406-436A-BA47-AD74EA64CE2E}" type="pres">
      <dgm:prSet presAssocID="{452AF0B8-1919-4718-A152-E8E4E632E2CB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10C15797-111A-4D7A-84F4-0F8CA934567D}" type="pres">
      <dgm:prSet presAssocID="{85A39A33-01E3-4DB5-BD26-1DE5FBA0110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109A6B-2EFD-46AF-A6CF-FF4CAC9F2588}" type="pres">
      <dgm:prSet presAssocID="{D01CD22B-8976-470E-A14D-DF245F1CDF0C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543B6EB9-E164-4E70-8556-DEC42DB858D9}" type="pres">
      <dgm:prSet presAssocID="{D01CD22B-8976-470E-A14D-DF245F1CDF0C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1B275F3B-ACDC-4672-872C-571B5B8FCC44}" type="pres">
      <dgm:prSet presAssocID="{D1696240-9617-4CFB-A231-47C5BF2D163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D365C13-B19D-49A6-8C8B-332EE3E943C3}" type="presOf" srcId="{05F8819E-A9BE-4F7B-B9E8-19D8C91B4AC1}" destId="{D826B5AB-F260-4213-8025-18CC22054223}" srcOrd="0" destOrd="0" presId="urn:microsoft.com/office/officeart/2005/8/layout/process1"/>
    <dgm:cxn modelId="{492E8775-774B-4804-8723-0A6368254E44}" srcId="{6EF67BE1-5940-495C-9B30-63CA614EAF45}" destId="{05F8819E-A9BE-4F7B-B9E8-19D8C91B4AC1}" srcOrd="0" destOrd="0" parTransId="{E4FC8A9D-A457-4891-B2AC-CB027D75FECD}" sibTransId="{EF2A8964-D5A7-46DE-9A43-77A5BF27E242}"/>
    <dgm:cxn modelId="{75518269-BA4A-4F64-8377-55DE8EDAE63D}" type="presOf" srcId="{2738DF88-EA87-42B7-AFEB-7DF0A71246CE}" destId="{AC5F5A74-9939-466B-A181-96E96DAD47BD}" srcOrd="0" destOrd="0" presId="urn:microsoft.com/office/officeart/2005/8/layout/process1"/>
    <dgm:cxn modelId="{6286705E-5D66-42DC-8DA5-932493AD475F}" srcId="{6EF67BE1-5940-495C-9B30-63CA614EAF45}" destId="{D1696240-9617-4CFB-A231-47C5BF2D1638}" srcOrd="3" destOrd="0" parTransId="{4707C959-80C6-4838-A814-544CD1B6321C}" sibTransId="{A337AC4A-CDE0-42E0-947F-5CA11A7C119E}"/>
    <dgm:cxn modelId="{D52AA5F4-14EF-4D2A-8B8B-17F953227987}" type="presOf" srcId="{452AF0B8-1919-4718-A152-E8E4E632E2CB}" destId="{4053DB44-4406-436A-BA47-AD74EA64CE2E}" srcOrd="1" destOrd="0" presId="urn:microsoft.com/office/officeart/2005/8/layout/process1"/>
    <dgm:cxn modelId="{821F82C7-3A4E-4515-8D4A-76415CE27B9F}" type="presOf" srcId="{EF2A8964-D5A7-46DE-9A43-77A5BF27E242}" destId="{976C978F-D008-451A-912E-12B2D8620822}" srcOrd="0" destOrd="0" presId="urn:microsoft.com/office/officeart/2005/8/layout/process1"/>
    <dgm:cxn modelId="{AB1A620F-121B-4848-8BB1-BFA5DBA7B59E}" srcId="{6EF67BE1-5940-495C-9B30-63CA614EAF45}" destId="{85A39A33-01E3-4DB5-BD26-1DE5FBA0110A}" srcOrd="2" destOrd="0" parTransId="{EFED05CC-A354-4D4A-AD9B-5465B84094CE}" sibTransId="{D01CD22B-8976-470E-A14D-DF245F1CDF0C}"/>
    <dgm:cxn modelId="{0D0E683B-E105-4C90-929A-9BEDE10D69BA}" type="presOf" srcId="{D1696240-9617-4CFB-A231-47C5BF2D1638}" destId="{1B275F3B-ACDC-4672-872C-571B5B8FCC44}" srcOrd="0" destOrd="0" presId="urn:microsoft.com/office/officeart/2005/8/layout/process1"/>
    <dgm:cxn modelId="{C1931A56-72BC-4C14-A192-E7624BB4B49B}" type="presOf" srcId="{D01CD22B-8976-470E-A14D-DF245F1CDF0C}" destId="{F2109A6B-2EFD-46AF-A6CF-FF4CAC9F2588}" srcOrd="0" destOrd="0" presId="urn:microsoft.com/office/officeart/2005/8/layout/process1"/>
    <dgm:cxn modelId="{3E90EFA7-A1C7-4E6A-B640-9F5B82FCC335}" type="presOf" srcId="{452AF0B8-1919-4718-A152-E8E4E632E2CB}" destId="{9225D9F8-4269-4D00-95CC-B3BD81F9B874}" srcOrd="0" destOrd="0" presId="urn:microsoft.com/office/officeart/2005/8/layout/process1"/>
    <dgm:cxn modelId="{057E00FC-5FE4-40CE-A3B1-65AE8AB1696B}" type="presOf" srcId="{6EF67BE1-5940-495C-9B30-63CA614EAF45}" destId="{2ED85192-C31D-454C-BFED-A14892DD43C6}" srcOrd="0" destOrd="0" presId="urn:microsoft.com/office/officeart/2005/8/layout/process1"/>
    <dgm:cxn modelId="{A9F6C2E7-6149-47AE-960D-B48A34427F40}" type="presOf" srcId="{D01CD22B-8976-470E-A14D-DF245F1CDF0C}" destId="{543B6EB9-E164-4E70-8556-DEC42DB858D9}" srcOrd="1" destOrd="0" presId="urn:microsoft.com/office/officeart/2005/8/layout/process1"/>
    <dgm:cxn modelId="{BE4786F8-2C42-467E-8A8A-BEF5DC1D8776}" srcId="{6EF67BE1-5940-495C-9B30-63CA614EAF45}" destId="{2738DF88-EA87-42B7-AFEB-7DF0A71246CE}" srcOrd="1" destOrd="0" parTransId="{054A046D-B6A4-4662-B9AE-2899CF04DC57}" sibTransId="{452AF0B8-1919-4718-A152-E8E4E632E2CB}"/>
    <dgm:cxn modelId="{02171B11-4E68-4E04-B9D7-5B4FA0BA4476}" type="presOf" srcId="{85A39A33-01E3-4DB5-BD26-1DE5FBA0110A}" destId="{10C15797-111A-4D7A-84F4-0F8CA934567D}" srcOrd="0" destOrd="0" presId="urn:microsoft.com/office/officeart/2005/8/layout/process1"/>
    <dgm:cxn modelId="{C48CDF77-9F00-4FC4-80D0-21575184C109}" type="presOf" srcId="{EF2A8964-D5A7-46DE-9A43-77A5BF27E242}" destId="{22DA8BCF-D33D-4728-9334-C876E7279F64}" srcOrd="1" destOrd="0" presId="urn:microsoft.com/office/officeart/2005/8/layout/process1"/>
    <dgm:cxn modelId="{9C97A941-B33D-491E-B643-A50DB40610FD}" type="presParOf" srcId="{2ED85192-C31D-454C-BFED-A14892DD43C6}" destId="{D826B5AB-F260-4213-8025-18CC22054223}" srcOrd="0" destOrd="0" presId="urn:microsoft.com/office/officeart/2005/8/layout/process1"/>
    <dgm:cxn modelId="{4F363B38-E448-430B-B834-87B5910D7608}" type="presParOf" srcId="{2ED85192-C31D-454C-BFED-A14892DD43C6}" destId="{976C978F-D008-451A-912E-12B2D8620822}" srcOrd="1" destOrd="0" presId="urn:microsoft.com/office/officeart/2005/8/layout/process1"/>
    <dgm:cxn modelId="{A29E0103-9DF5-43E8-ACF6-8944F7397BE1}" type="presParOf" srcId="{976C978F-D008-451A-912E-12B2D8620822}" destId="{22DA8BCF-D33D-4728-9334-C876E7279F64}" srcOrd="0" destOrd="0" presId="urn:microsoft.com/office/officeart/2005/8/layout/process1"/>
    <dgm:cxn modelId="{672CD9D9-F5C2-4B6B-BB43-AB832724443F}" type="presParOf" srcId="{2ED85192-C31D-454C-BFED-A14892DD43C6}" destId="{AC5F5A74-9939-466B-A181-96E96DAD47BD}" srcOrd="2" destOrd="0" presId="urn:microsoft.com/office/officeart/2005/8/layout/process1"/>
    <dgm:cxn modelId="{69FD6394-6C2D-4763-877D-C9773F01F573}" type="presParOf" srcId="{2ED85192-C31D-454C-BFED-A14892DD43C6}" destId="{9225D9F8-4269-4D00-95CC-B3BD81F9B874}" srcOrd="3" destOrd="0" presId="urn:microsoft.com/office/officeart/2005/8/layout/process1"/>
    <dgm:cxn modelId="{7108A1E3-0FE0-4DF6-8242-3A18D32EAA95}" type="presParOf" srcId="{9225D9F8-4269-4D00-95CC-B3BD81F9B874}" destId="{4053DB44-4406-436A-BA47-AD74EA64CE2E}" srcOrd="0" destOrd="0" presId="urn:microsoft.com/office/officeart/2005/8/layout/process1"/>
    <dgm:cxn modelId="{FE20E443-CF6B-4C34-8355-013BEB6A8F74}" type="presParOf" srcId="{2ED85192-C31D-454C-BFED-A14892DD43C6}" destId="{10C15797-111A-4D7A-84F4-0F8CA934567D}" srcOrd="4" destOrd="0" presId="urn:microsoft.com/office/officeart/2005/8/layout/process1"/>
    <dgm:cxn modelId="{A8CE9525-3B70-45FE-9C6D-FBAC60CE2086}" type="presParOf" srcId="{2ED85192-C31D-454C-BFED-A14892DD43C6}" destId="{F2109A6B-2EFD-46AF-A6CF-FF4CAC9F2588}" srcOrd="5" destOrd="0" presId="urn:microsoft.com/office/officeart/2005/8/layout/process1"/>
    <dgm:cxn modelId="{6326C456-921F-4779-93FF-9BB8E6852CA7}" type="presParOf" srcId="{F2109A6B-2EFD-46AF-A6CF-FF4CAC9F2588}" destId="{543B6EB9-E164-4E70-8556-DEC42DB858D9}" srcOrd="0" destOrd="0" presId="urn:microsoft.com/office/officeart/2005/8/layout/process1"/>
    <dgm:cxn modelId="{677EE02C-1872-4774-A40E-BF47720AA88C}" type="presParOf" srcId="{2ED85192-C31D-454C-BFED-A14892DD43C6}" destId="{1B275F3B-ACDC-4672-872C-571B5B8FCC44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26B5AB-F260-4213-8025-18CC22054223}">
      <dsp:nvSpPr>
        <dsp:cNvPr id="0" name=""/>
        <dsp:cNvSpPr/>
      </dsp:nvSpPr>
      <dsp:spPr>
        <a:xfrm>
          <a:off x="8345" y="0"/>
          <a:ext cx="1727500" cy="579881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Historical </a:t>
          </a:r>
          <a:r>
            <a:rPr lang="en-US" altLang="zh-TW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Runoff</a:t>
          </a:r>
          <a:r>
            <a:rPr lang="en-US" altLang="zh-TW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Data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329" y="16984"/>
        <a:ext cx="1693532" cy="545913"/>
      </dsp:txXfrm>
    </dsp:sp>
    <dsp:sp modelId="{976C978F-D008-451A-912E-12B2D8620822}">
      <dsp:nvSpPr>
        <dsp:cNvPr id="0" name=""/>
        <dsp:cNvSpPr/>
      </dsp:nvSpPr>
      <dsp:spPr>
        <a:xfrm>
          <a:off x="1908596" y="75730"/>
          <a:ext cx="366230" cy="428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596" y="161414"/>
        <a:ext cx="256361" cy="257052"/>
      </dsp:txXfrm>
    </dsp:sp>
    <dsp:sp modelId="{AC5F5A74-9939-466B-A181-96E96DAD47BD}">
      <dsp:nvSpPr>
        <dsp:cNvPr id="0" name=""/>
        <dsp:cNvSpPr/>
      </dsp:nvSpPr>
      <dsp:spPr>
        <a:xfrm>
          <a:off x="2426846" y="0"/>
          <a:ext cx="1727500" cy="579881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104196"/>
            <a:satOff val="3543"/>
            <a:lumOff val="7695"/>
            <a:alphaOff val="0"/>
          </a:schemeClr>
        </a:solidFill>
        <a:ln w="57150" cap="flat" cmpd="thickThin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HydroSHEDS</a:t>
          </a:r>
          <a:r>
            <a:rPr lang="en-US" altLang="zh-TW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n-US" altLang="zh-TW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altLang="zh-TW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river network</a:t>
          </a:r>
          <a:endParaRPr lang="zh-TW" altLang="en-US" sz="20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43830" y="16984"/>
        <a:ext cx="1693532" cy="545913"/>
      </dsp:txXfrm>
    </dsp:sp>
    <dsp:sp modelId="{9225D9F8-4269-4D00-95CC-B3BD81F9B874}">
      <dsp:nvSpPr>
        <dsp:cNvPr id="0" name=""/>
        <dsp:cNvSpPr/>
      </dsp:nvSpPr>
      <dsp:spPr>
        <a:xfrm>
          <a:off x="4327097" y="75730"/>
          <a:ext cx="366230" cy="428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-156286"/>
            <a:satOff val="1445"/>
            <a:lumOff val="10010"/>
            <a:alphaOff val="0"/>
          </a:schemeClr>
        </a:solidFill>
        <a:ln w="57150"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27097" y="161414"/>
        <a:ext cx="256361" cy="257052"/>
      </dsp:txXfrm>
    </dsp:sp>
    <dsp:sp modelId="{10C15797-111A-4D7A-84F4-0F8CA934567D}">
      <dsp:nvSpPr>
        <dsp:cNvPr id="0" name=""/>
        <dsp:cNvSpPr/>
      </dsp:nvSpPr>
      <dsp:spPr>
        <a:xfrm>
          <a:off x="4845348" y="0"/>
          <a:ext cx="1727500" cy="579881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208391"/>
            <a:satOff val="7087"/>
            <a:lumOff val="1539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62332" y="16984"/>
        <a:ext cx="1693532" cy="545913"/>
      </dsp:txXfrm>
    </dsp:sp>
    <dsp:sp modelId="{F2109A6B-2EFD-46AF-A6CF-FF4CAC9F2588}">
      <dsp:nvSpPr>
        <dsp:cNvPr id="0" name=""/>
        <dsp:cNvSpPr/>
      </dsp:nvSpPr>
      <dsp:spPr>
        <a:xfrm>
          <a:off x="6745599" y="75730"/>
          <a:ext cx="366230" cy="4284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-312572"/>
            <a:satOff val="2890"/>
            <a:lumOff val="200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45599" y="161414"/>
        <a:ext cx="256361" cy="257052"/>
      </dsp:txXfrm>
    </dsp:sp>
    <dsp:sp modelId="{1B275F3B-ACDC-4672-872C-571B5B8FCC44}">
      <dsp:nvSpPr>
        <dsp:cNvPr id="0" name=""/>
        <dsp:cNvSpPr/>
      </dsp:nvSpPr>
      <dsp:spPr>
        <a:xfrm>
          <a:off x="7263849" y="0"/>
          <a:ext cx="1727500" cy="579881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312587"/>
            <a:satOff val="10630"/>
            <a:lumOff val="23085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Historical </a:t>
          </a:r>
          <a:r>
            <a:rPr lang="en-US" altLang="zh-TW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Stream Flow</a:t>
          </a:r>
          <a:endParaRPr lang="zh-TW" altLang="en-US" sz="20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80833" y="16984"/>
        <a:ext cx="1693532" cy="545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D9EA5-34C6-42CD-A1ED-72EF0087DE0E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5E0B1-7E68-4977-8853-3437922F111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6085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5E0B1-7E68-4977-8853-3437922F111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660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5E0B1-7E68-4977-8853-3437922F1112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487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2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3525" b="1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93C-2B71-420C-895B-4D4DF6D362BA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114F-11C4-45C6-9CB5-644BB6DA190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93C-2B71-420C-895B-4D4DF6D362BA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114F-11C4-45C6-9CB5-644BB6DA190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矩形 7"/>
          <p:cNvSpPr/>
          <p:nvPr/>
        </p:nvSpPr>
        <p:spPr bwMode="ltGray">
          <a:xfrm>
            <a:off x="6647689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274644"/>
            <a:ext cx="19050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04804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93C-2B71-420C-895B-4D4DF6D362BA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40597" y="6377463"/>
            <a:ext cx="383640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114F-11C4-45C6-9CB5-644BB6DA190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93C-2B71-420C-895B-4D4DF6D362BA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114F-11C4-45C6-9CB5-644BB6DA190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3525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93C-2B71-420C-895B-4D4DF6D362BA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114F-11C4-45C6-9CB5-644BB6DA190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93C-2B71-420C-895B-4D4DF6D362BA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114F-11C4-45C6-9CB5-644BB6DA190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1725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1725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449512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93C-2B71-420C-895B-4D4DF6D362BA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114F-11C4-45C6-9CB5-644BB6DA190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93C-2B71-420C-895B-4D4DF6D362BA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114F-11C4-45C6-9CB5-644BB6DA190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93C-2B71-420C-895B-4D4DF6D362BA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114F-11C4-45C6-9CB5-644BB6DA190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15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19379" y="1743134"/>
            <a:ext cx="5920641" cy="455888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F093C-2B71-420C-895B-4D4DF6D362BA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C114F-11C4-45C6-9CB5-644BB6DA190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1500" b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903807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AEF093C-2B71-420C-895B-4D4DF6D362BA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ADC114F-11C4-45C6-9CB5-644BB6DA190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7" name="矩形 6"/>
          <p:cNvSpPr/>
          <p:nvPr/>
        </p:nvSpPr>
        <p:spPr bwMode="ltGray">
          <a:xfrm>
            <a:off x="2" y="4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775194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9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AEF093C-2B71-420C-895B-4D4DF6D362BA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640598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9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204397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9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ADC114F-11C4-45C6-9CB5-644BB6DA190A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375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329184" indent="-24003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0574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747522" indent="-17145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indent="-13716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69848" indent="-13716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15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220724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3352" indent="-1371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wenying@utexas.edu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hydrosheds.cr.usgs.gov/datadownload.php?reqdata=15rivs" TargetMode="External"/><Relationship Id="rId2" Type="http://schemas.openxmlformats.org/officeDocument/2006/relationships/hyperlink" Target="http://hydrosheds.cr.usgs.gov/datadownload.php?reqdata=15di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758162"/>
            <a:ext cx="8077200" cy="1255014"/>
          </a:xfrm>
        </p:spPr>
        <p:txBody>
          <a:bodyPr>
            <a:normAutofit/>
          </a:bodyPr>
          <a:lstStyle/>
          <a:p>
            <a:r>
              <a:rPr lang="en-US" altLang="zh-TW" sz="3600" dirty="0" smtClean="0"/>
              <a:t>River flow routing using </a:t>
            </a:r>
            <a:r>
              <a:rPr lang="en-US" altLang="zh-TW" sz="3600" dirty="0" err="1"/>
              <a:t>HydroSHEDS</a:t>
            </a:r>
            <a:r>
              <a:rPr lang="en-US" altLang="zh-TW" sz="3600" dirty="0"/>
              <a:t> </a:t>
            </a:r>
            <a:br>
              <a:rPr lang="en-US" altLang="zh-TW" sz="3600" dirty="0"/>
            </a:br>
            <a:r>
              <a:rPr lang="en-US" altLang="zh-TW" sz="3600" dirty="0"/>
              <a:t>for </a:t>
            </a:r>
            <a:r>
              <a:rPr lang="en-US" altLang="zh-TW" sz="3600" dirty="0" smtClean="0"/>
              <a:t>North America</a:t>
            </a:r>
            <a:endParaRPr lang="zh-TW" altLang="en-US" sz="36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3568" y="5445224"/>
            <a:ext cx="8079432" cy="1296144"/>
          </a:xfrm>
        </p:spPr>
        <p:txBody>
          <a:bodyPr>
            <a:noAutofit/>
          </a:bodyPr>
          <a:lstStyle/>
          <a:p>
            <a:r>
              <a:rPr lang="en-US" altLang="zh-TW" sz="2400" b="1" dirty="0"/>
              <a:t>Wen-Ying </a:t>
            </a:r>
            <a:r>
              <a:rPr lang="en-US" altLang="zh-TW" sz="2400" b="1" dirty="0" smtClean="0"/>
              <a:t>Wu</a:t>
            </a:r>
          </a:p>
          <a:p>
            <a:pPr algn="r"/>
            <a:r>
              <a:rPr lang="en-US" altLang="zh-TW" sz="1800" dirty="0"/>
              <a:t>Jackson School of Geosciences, </a:t>
            </a:r>
          </a:p>
          <a:p>
            <a:pPr algn="r"/>
            <a:r>
              <a:rPr lang="en-US" altLang="zh-TW" sz="1800" dirty="0"/>
              <a:t>The University of Texas at Austin</a:t>
            </a:r>
          </a:p>
          <a:p>
            <a:pPr algn="r"/>
            <a:r>
              <a:rPr lang="en-US" altLang="zh-TW" sz="1800" dirty="0">
                <a:solidFill>
                  <a:schemeClr val="tx1"/>
                </a:solidFill>
              </a:rPr>
              <a:t>Email: </a:t>
            </a:r>
            <a:r>
              <a:rPr lang="en-US" altLang="zh-TW" sz="1800" dirty="0" smtClean="0">
                <a:solidFill>
                  <a:schemeClr val="tx1"/>
                </a:solidFill>
                <a:hlinkClick r:id="rId2"/>
              </a:rPr>
              <a:t>wenying@utexas.edu</a:t>
            </a:r>
            <a:endParaRPr lang="en-US" altLang="zh-TW" sz="1800" dirty="0" smtClean="0">
              <a:solidFill>
                <a:schemeClr val="tx1"/>
              </a:solidFill>
            </a:endParaRPr>
          </a:p>
          <a:p>
            <a:pPr algn="r"/>
            <a:r>
              <a:rPr lang="en-US" altLang="zh-TW" sz="1800" dirty="0" smtClean="0"/>
              <a:t>2016.11.15</a:t>
            </a:r>
            <a:endParaRPr lang="en-US" altLang="zh-TW" sz="1800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5" b="98323" l="4300" r="95146"/>
                    </a14:imgEffect>
                  </a14:imgLayer>
                </a14:imgProps>
              </a:ext>
            </a:extLst>
          </a:blip>
          <a:srcRect t="3937" b="67971"/>
          <a:stretch/>
        </p:blipFill>
        <p:spPr>
          <a:xfrm>
            <a:off x="-540568" y="0"/>
            <a:ext cx="10800000" cy="326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RAPID </a:t>
            </a:r>
            <a:r>
              <a:rPr lang="en-US" altLang="zh-TW" smtClean="0"/>
              <a:t>output-Animation</a:t>
            </a:r>
            <a:endParaRPr lang="zh-TW" altLang="en-US" dirty="0"/>
          </a:p>
        </p:txBody>
      </p:sp>
      <p:pic>
        <p:nvPicPr>
          <p:cNvPr id="4" name="vide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124744"/>
            <a:ext cx="7776196" cy="5832648"/>
          </a:xfrm>
        </p:spPr>
      </p:pic>
    </p:spTree>
    <p:extLst>
      <p:ext uri="{BB962C8B-B14F-4D97-AF65-F5344CB8AC3E}">
        <p14:creationId xmlns:p14="http://schemas.microsoft.com/office/powerpoint/2010/main" val="146022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 output-Colorado River Basin</a:t>
            </a:r>
            <a:endParaRPr lang="en-US" dirty="0"/>
          </a:p>
        </p:txBody>
      </p:sp>
      <p:graphicFrame>
        <p:nvGraphicFramePr>
          <p:cNvPr id="9" name="圖表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1687935"/>
              </p:ext>
            </p:extLst>
          </p:nvPr>
        </p:nvGraphicFramePr>
        <p:xfrm>
          <a:off x="3743400" y="2246040"/>
          <a:ext cx="5400600" cy="461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4" y="1484784"/>
            <a:ext cx="3688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32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Future 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 smtClean="0"/>
              <a:t>Evaluate the results with gage station</a:t>
            </a:r>
          </a:p>
          <a:p>
            <a:pPr>
              <a:lnSpc>
                <a:spcPct val="150000"/>
              </a:lnSpc>
            </a:pPr>
            <a:r>
              <a:rPr lang="en-US" altLang="zh-TW" sz="3600" dirty="0" smtClean="0"/>
              <a:t>Longer time period</a:t>
            </a:r>
          </a:p>
          <a:p>
            <a:pPr>
              <a:lnSpc>
                <a:spcPct val="150000"/>
              </a:lnSpc>
            </a:pPr>
            <a:r>
              <a:rPr lang="en-US" altLang="zh-TW" sz="3600" dirty="0" smtClean="0"/>
              <a:t>Other continent</a:t>
            </a:r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285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584" y="1775194"/>
            <a:ext cx="7859216" cy="4625609"/>
          </a:xfrm>
        </p:spPr>
        <p:txBody>
          <a:bodyPr>
            <a:normAutofit/>
          </a:bodyPr>
          <a:lstStyle/>
          <a:p>
            <a:pPr marL="89154" indent="0">
              <a:buNone/>
            </a:pPr>
            <a:r>
              <a:rPr lang="en-US" altLang="zh-TW" sz="4400" dirty="0" smtClean="0"/>
              <a:t>Thanks for listening!</a:t>
            </a:r>
          </a:p>
          <a:p>
            <a:pPr marL="89154" indent="0">
              <a:buNone/>
            </a:pPr>
            <a:endParaRPr lang="en-US" altLang="zh-TW" sz="4400" dirty="0"/>
          </a:p>
          <a:p>
            <a:pPr marL="89154" indent="0">
              <a:buNone/>
            </a:pPr>
            <a:r>
              <a:rPr lang="en-US" altLang="zh-TW" sz="4400" dirty="0" smtClean="0"/>
              <a:t>Question?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09000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Motivation-National Water </a:t>
            </a:r>
            <a:r>
              <a:rPr lang="en-US" altLang="zh-TW" dirty="0" smtClean="0"/>
              <a:t>Model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814246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827584" y="6165304"/>
            <a:ext cx="20882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rgbClr val="0070C0"/>
                </a:solidFill>
              </a:rPr>
              <a:t>2.7 million rivers</a:t>
            </a:r>
            <a:endParaRPr lang="zh-TW" altLang="en-US" sz="1600" b="1" dirty="0">
              <a:solidFill>
                <a:srgbClr val="0070C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39752" y="1057261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Slide from Course of  “GIS </a:t>
            </a:r>
            <a:r>
              <a:rPr lang="en-US" altLang="zh-TW" dirty="0">
                <a:solidFill>
                  <a:schemeClr val="bg1"/>
                </a:solidFill>
              </a:rPr>
              <a:t>in Water Resources” by Dr. David </a:t>
            </a:r>
            <a:r>
              <a:rPr lang="en-US" altLang="zh-TW" dirty="0" err="1">
                <a:solidFill>
                  <a:schemeClr val="bg1"/>
                </a:solidFill>
              </a:rPr>
              <a:t>Maidment</a:t>
            </a:r>
            <a:endParaRPr lang="en-US" altLang="zh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" b="98323" l="4300" r="95146"/>
                    </a14:imgEffect>
                  </a14:imgLayer>
                </a14:imgProps>
              </a:ext>
            </a:extLst>
          </a:blip>
          <a:srcRect t="3937"/>
          <a:stretch/>
        </p:blipFill>
        <p:spPr>
          <a:xfrm>
            <a:off x="1115616" y="2348880"/>
            <a:ext cx="4463136" cy="46085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Our Task- </a:t>
            </a:r>
            <a:r>
              <a:rPr lang="en-US" altLang="zh-TW" sz="3200" dirty="0" smtClean="0"/>
              <a:t>to apply it globally, but </a:t>
            </a:r>
            <a:r>
              <a:rPr lang="en-US" altLang="zh-TW" sz="3200" dirty="0"/>
              <a:t>first try </a:t>
            </a:r>
            <a:r>
              <a:rPr lang="en-US" altLang="zh-TW" sz="3200" dirty="0" smtClean="0"/>
              <a:t>NA</a:t>
            </a:r>
            <a:endParaRPr lang="zh-TW" altLang="en-US" sz="3200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059013880"/>
              </p:ext>
            </p:extLst>
          </p:nvPr>
        </p:nvGraphicFramePr>
        <p:xfrm>
          <a:off x="60221" y="1637801"/>
          <a:ext cx="8999696" cy="579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162922" y="2488688"/>
            <a:ext cx="1706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Output of land surface model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2555776" y="2548087"/>
            <a:ext cx="1772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Global converge, but first try NA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61332">
            <a:off x="5684450" y="2510007"/>
            <a:ext cx="864074" cy="10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/>
          <p:nvPr/>
        </p:nvSpPr>
        <p:spPr>
          <a:xfrm>
            <a:off x="5004048" y="3506109"/>
            <a:ext cx="3672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dirty="0"/>
              <a:t>River network connectivity information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dirty="0"/>
              <a:t>Inflow of surface and subsurface water to the river network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dirty="0" smtClean="0"/>
              <a:t>Some </a:t>
            </a:r>
            <a:r>
              <a:rPr lang="en-US" sz="2000" b="1" dirty="0"/>
              <a:t>estimation of model parameters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61332">
            <a:off x="5684450" y="2536104"/>
            <a:ext cx="864074" cy="10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2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HydroSHEDS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700" dirty="0" err="1"/>
              <a:t>HydroSHEDS</a:t>
            </a:r>
            <a:r>
              <a:rPr lang="en-US" altLang="zh-TW" sz="2700" dirty="0"/>
              <a:t> </a:t>
            </a:r>
          </a:p>
          <a:p>
            <a:pPr marL="0" indent="0">
              <a:buNone/>
            </a:pPr>
            <a:r>
              <a:rPr lang="en-US" altLang="zh-TW" sz="2100" dirty="0"/>
              <a:t>(</a:t>
            </a:r>
            <a:r>
              <a:rPr lang="en-US" altLang="zh-TW" sz="2100" b="1" dirty="0"/>
              <a:t>Hydro</a:t>
            </a:r>
            <a:r>
              <a:rPr lang="en-US" altLang="zh-TW" sz="2100" dirty="0"/>
              <a:t>logical data and maps based on </a:t>
            </a:r>
            <a:r>
              <a:rPr lang="en-US" altLang="zh-TW" sz="2100" b="1" dirty="0"/>
              <a:t>Sh</a:t>
            </a:r>
            <a:r>
              <a:rPr lang="en-US" altLang="zh-TW" sz="2100" dirty="0"/>
              <a:t>uttle </a:t>
            </a:r>
            <a:r>
              <a:rPr lang="en-US" altLang="zh-TW" sz="2100" b="1" dirty="0"/>
              <a:t>E</a:t>
            </a:r>
            <a:r>
              <a:rPr lang="en-US" altLang="zh-TW" sz="2100" dirty="0"/>
              <a:t>levation </a:t>
            </a:r>
            <a:r>
              <a:rPr lang="en-US" altLang="zh-TW" sz="2100" b="1" dirty="0"/>
              <a:t>D</a:t>
            </a:r>
            <a:r>
              <a:rPr lang="en-US" altLang="zh-TW" sz="2100" dirty="0"/>
              <a:t>erivatives at multiple </a:t>
            </a:r>
            <a:r>
              <a:rPr lang="en-US" altLang="zh-TW" sz="2100" b="1" dirty="0"/>
              <a:t>S</a:t>
            </a:r>
            <a:r>
              <a:rPr lang="en-US" altLang="zh-TW" sz="2100" dirty="0"/>
              <a:t>cales)</a:t>
            </a:r>
          </a:p>
          <a:p>
            <a:pPr marL="476631" lvl="1" indent="-257175"/>
            <a:r>
              <a:rPr lang="en-US" altLang="zh-TW" b="1" dirty="0" smtClean="0">
                <a:hlinkClick r:id="rId2"/>
              </a:rPr>
              <a:t>15sec </a:t>
            </a:r>
            <a:r>
              <a:rPr lang="en-US" altLang="zh-TW" b="1" dirty="0">
                <a:hlinkClick r:id="rId2"/>
              </a:rPr>
              <a:t>GRID: Flow </a:t>
            </a:r>
            <a:r>
              <a:rPr lang="en-US" altLang="zh-TW" b="1" dirty="0" smtClean="0">
                <a:hlinkClick r:id="rId2"/>
              </a:rPr>
              <a:t>Direction</a:t>
            </a:r>
            <a:endParaRPr lang="en-US" altLang="zh-TW" b="1" dirty="0" smtClean="0"/>
          </a:p>
          <a:p>
            <a:pPr marL="476631" lvl="1" indent="-257175"/>
            <a:r>
              <a:rPr lang="en-US" altLang="zh-TW" b="1" dirty="0" smtClean="0">
                <a:hlinkClick r:id="rId3"/>
              </a:rPr>
              <a:t>15sec </a:t>
            </a:r>
            <a:r>
              <a:rPr lang="en-US" altLang="zh-TW" b="1" dirty="0">
                <a:hlinkClick r:id="rId3"/>
              </a:rPr>
              <a:t>SHAPE: River Network</a:t>
            </a:r>
            <a:r>
              <a:rPr lang="en-US" altLang="zh-TW" sz="1500" dirty="0"/>
              <a:t/>
            </a:r>
            <a:br>
              <a:rPr lang="en-US" altLang="zh-TW" sz="1500" dirty="0"/>
            </a:br>
            <a:endParaRPr lang="en-US" altLang="zh-TW" sz="1500" dirty="0"/>
          </a:p>
          <a:p>
            <a:pPr marL="0" indent="0">
              <a:buNone/>
            </a:pPr>
            <a:r>
              <a:rPr lang="en-US" altLang="zh-TW" sz="1800" dirty="0"/>
              <a:t>approx. </a:t>
            </a:r>
            <a:r>
              <a:rPr lang="en-US" altLang="zh-TW" sz="1800" dirty="0">
                <a:latin typeface="Arial" panose="020B0604020202020204" pitchFamily="34" charset="0"/>
                <a:cs typeface="Arial" panose="020B0604020202020204" pitchFamily="34" charset="0"/>
              </a:rPr>
              <a:t>450 </a:t>
            </a:r>
            <a:r>
              <a:rPr lang="en-US" altLang="zh-TW" sz="1800" dirty="0"/>
              <a:t>meters at the equator</a:t>
            </a:r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r>
              <a:rPr lang="en-US" altLang="zh-TW" sz="1800" dirty="0"/>
              <a:t>About </a:t>
            </a:r>
            <a:r>
              <a:rPr lang="en-US" altLang="zh-TW" sz="18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46789</a:t>
            </a:r>
            <a:r>
              <a:rPr lang="en-US" altLang="zh-TW" sz="1800" dirty="0"/>
              <a:t> rivers in North America</a:t>
            </a:r>
            <a:br>
              <a:rPr lang="en-US" altLang="zh-TW" sz="1800" dirty="0"/>
            </a:br>
            <a:endParaRPr lang="en-US" altLang="zh-TW" sz="1800" dirty="0"/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zh-TW" altLang="en-US" sz="1800" dirty="0"/>
          </a:p>
        </p:txBody>
      </p:sp>
      <p:pic>
        <p:nvPicPr>
          <p:cNvPr id="4" name="Picture 1" descr="C:\Users\ww7494\Documents\ArcGIS Pro 1.2\Layout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9104" r="8878" b="5019"/>
          <a:stretch/>
        </p:blipFill>
        <p:spPr bwMode="auto">
          <a:xfrm>
            <a:off x="4716016" y="2708920"/>
            <a:ext cx="3770485" cy="4176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World Graph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00" y="-113"/>
            <a:ext cx="5400000" cy="2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25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ArcGIS Toolbox </a:t>
            </a:r>
            <a:r>
              <a:rPr lang="en-US" altLang="zh-TW" sz="2400" dirty="0" smtClean="0"/>
              <a:t>for preprocessing river network</a:t>
            </a:r>
            <a:endParaRPr lang="zh-TW" altLang="en-US" sz="24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840544"/>
              </p:ext>
            </p:extLst>
          </p:nvPr>
        </p:nvGraphicFramePr>
        <p:xfrm>
          <a:off x="277180" y="1591012"/>
          <a:ext cx="8111244" cy="5006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87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469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555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Toolbox</a:t>
                      </a:r>
                      <a:endParaRPr lang="zh-TW" alt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err="1" smtClean="0"/>
                        <a:t>Geoprocessing</a:t>
                      </a:r>
                      <a:endParaRPr lang="zh-TW" alt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Purpose</a:t>
                      </a:r>
                      <a:endParaRPr lang="zh-TW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5750">
                <a:tc rowSpan="2">
                  <a:txBody>
                    <a:bodyPr/>
                    <a:lstStyle/>
                    <a:p>
                      <a:r>
                        <a:rPr lang="en-US" altLang="zh-TW" sz="1800" dirty="0" err="1" smtClean="0"/>
                        <a:t>ArcHydro</a:t>
                      </a:r>
                      <a:endParaRPr lang="zh-TW" alt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rgbClr val="FF0000"/>
                          </a:solidFill>
                        </a:rPr>
                        <a:t>Generate From/to Node for Lines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 rowSpan="2">
                  <a:txBody>
                    <a:bodyPr/>
                    <a:lstStyle/>
                    <a:p>
                      <a:r>
                        <a:rPr lang="en-US" altLang="zh-TW" sz="1800" dirty="0" smtClean="0"/>
                        <a:t>Create</a:t>
                      </a:r>
                      <a:r>
                        <a:rPr lang="en-US" altLang="zh-TW" sz="1800" baseline="0" dirty="0" smtClean="0"/>
                        <a:t> connectivity of river by morphology</a:t>
                      </a:r>
                      <a:endParaRPr lang="zh-TW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rgbClr val="FF0000"/>
                          </a:solidFill>
                        </a:rPr>
                        <a:t>Find Next Downstream lines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2920">
                <a:tc rowSpan="10">
                  <a:txBody>
                    <a:bodyPr/>
                    <a:lstStyle/>
                    <a:p>
                      <a:r>
                        <a:rPr lang="en-US" altLang="zh-TW" sz="1800" dirty="0" smtClean="0"/>
                        <a:t>GIS</a:t>
                      </a:r>
                      <a:endParaRPr lang="zh-TW" alt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 smtClean="0">
                          <a:solidFill>
                            <a:srgbClr val="FF0000"/>
                          </a:solidFill>
                        </a:rPr>
                        <a:t>Watershed</a:t>
                      </a:r>
                      <a:endParaRPr lang="zh-TW" altLang="en-US" sz="1800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Define watershed for each stream</a:t>
                      </a:r>
                      <a:r>
                        <a:rPr lang="en-US" altLang="zh-TW" sz="1800" baseline="0" dirty="0" smtClean="0"/>
                        <a:t> line</a:t>
                      </a:r>
                      <a:endParaRPr lang="zh-TW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 smtClean="0">
                          <a:solidFill>
                            <a:srgbClr val="FF0000"/>
                          </a:solidFill>
                        </a:rPr>
                        <a:t>Extract</a:t>
                      </a:r>
                      <a:r>
                        <a:rPr lang="en-US" altLang="zh-TW" sz="1800" b="1" baseline="0" dirty="0" smtClean="0">
                          <a:solidFill>
                            <a:srgbClr val="FF0000"/>
                          </a:solidFill>
                        </a:rPr>
                        <a:t> Value to Point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Find centroid for each</a:t>
                      </a:r>
                      <a:r>
                        <a:rPr lang="en-US" altLang="zh-TW" sz="1800" baseline="0" dirty="0" smtClean="0"/>
                        <a:t> watershed</a:t>
                      </a:r>
                      <a:endParaRPr lang="zh-TW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Joint </a:t>
                      </a:r>
                      <a:r>
                        <a:rPr lang="en-US" altLang="zh-TW" sz="1800" dirty="0" err="1" smtClean="0"/>
                        <a:t>Netcdf</a:t>
                      </a:r>
                      <a:r>
                        <a:rPr lang="en-US" altLang="zh-TW" sz="1800" baseline="0" dirty="0" smtClean="0"/>
                        <a:t>  for raster</a:t>
                      </a:r>
                      <a:endParaRPr lang="zh-TW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Feature to Table</a:t>
                      </a:r>
                      <a:endParaRPr lang="zh-TW" alt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Feature to Raster</a:t>
                      </a:r>
                      <a:endParaRPr lang="zh-TW" alt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Raster to  Polygon</a:t>
                      </a:r>
                      <a:endParaRPr lang="zh-TW" alt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/>
                        <a:t>Export </a:t>
                      </a:r>
                      <a:r>
                        <a:rPr lang="en-US" altLang="zh-TW" sz="1800" baseline="0" dirty="0" smtClean="0"/>
                        <a:t> Table to Excel</a:t>
                      </a:r>
                      <a:endParaRPr lang="zh-TW" alt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 smtClean="0"/>
                        <a:t>Polyline</a:t>
                      </a:r>
                      <a:r>
                        <a:rPr lang="en-US" altLang="zh-TW" sz="1800" baseline="0" dirty="0" smtClean="0"/>
                        <a:t> to raster</a:t>
                      </a:r>
                      <a:endParaRPr lang="zh-TW" alt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/>
                        <a:t>Join Field</a:t>
                      </a:r>
                      <a:endParaRPr lang="zh-TW" altLang="en-US" sz="18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/>
                        <a:t>Extract</a:t>
                      </a:r>
                      <a:r>
                        <a:rPr lang="en-US" altLang="zh-TW" sz="1800" baseline="0" dirty="0" smtClean="0"/>
                        <a:t> Value to Point</a:t>
                      </a:r>
                      <a:endParaRPr lang="zh-TW" altLang="en-US" sz="18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763584949"/>
                  </a:ext>
                </a:extLst>
              </a:tr>
            </a:tbl>
          </a:graphicData>
        </a:graphic>
      </p:graphicFrame>
      <p:pic>
        <p:nvPicPr>
          <p:cNvPr id="5" name="Picture 2"/>
          <p:cNvPicPr/>
          <p:nvPr/>
        </p:nvPicPr>
        <p:blipFill rotWithShape="1">
          <a:blip r:embed="rId2"/>
          <a:srcRect l="91596" t="13543" r="1248" b="53330"/>
          <a:stretch/>
        </p:blipFill>
        <p:spPr bwMode="auto">
          <a:xfrm>
            <a:off x="5364088" y="3856609"/>
            <a:ext cx="3052682" cy="31744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606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109520" cy="939546"/>
          </a:xfrm>
        </p:spPr>
        <p:txBody>
          <a:bodyPr>
            <a:noAutofit/>
          </a:bodyPr>
          <a:lstStyle/>
          <a:p>
            <a:r>
              <a:rPr lang="en-US" altLang="zh-TW" sz="3000" dirty="0"/>
              <a:t>Tool-Generate From/to Node for Lines</a:t>
            </a:r>
            <a:br>
              <a:rPr lang="en-US" altLang="zh-TW" sz="3000" dirty="0"/>
            </a:br>
            <a:r>
              <a:rPr lang="en-US" altLang="zh-TW" sz="3000" dirty="0"/>
              <a:t>		Find Next Downstream lines</a:t>
            </a:r>
            <a:endParaRPr lang="zh-TW" alt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11151" r="8621" b="11151"/>
          <a:stretch/>
        </p:blipFill>
        <p:spPr>
          <a:xfrm>
            <a:off x="2470874" y="2041483"/>
            <a:ext cx="6456871" cy="46843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71" y="1970838"/>
            <a:ext cx="3429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HydroID</a:t>
            </a:r>
            <a:r>
              <a:rPr lang="en-US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	 </a:t>
            </a:r>
            <a:r>
              <a:rPr lang="en-US" sz="135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NextDownID</a:t>
            </a:r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459944	  459960	</a:t>
            </a:r>
          </a:p>
          <a:p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459960	  460031	</a:t>
            </a:r>
          </a:p>
          <a:p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459961	  460031	</a:t>
            </a:r>
          </a:p>
          <a:p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460031	  460033	</a:t>
            </a:r>
          </a:p>
          <a:p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460058	  459960	</a:t>
            </a:r>
          </a:p>
        </p:txBody>
      </p:sp>
      <p:sp>
        <p:nvSpPr>
          <p:cNvPr id="3" name="矩形 2"/>
          <p:cNvSpPr/>
          <p:nvPr/>
        </p:nvSpPr>
        <p:spPr>
          <a:xfrm>
            <a:off x="2470874" y="1570728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2000" dirty="0"/>
              <a:t>Create connectivity of river by morphology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6412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Tool-Watersheds, Feature to Point </a:t>
            </a:r>
            <a:endParaRPr lang="zh-TW" alt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358" r="6805" b="9761"/>
          <a:stretch/>
        </p:blipFill>
        <p:spPr>
          <a:xfrm>
            <a:off x="539552" y="2301830"/>
            <a:ext cx="6350790" cy="4464496"/>
          </a:xfrm>
        </p:spPr>
      </p:pic>
      <p:sp>
        <p:nvSpPr>
          <p:cNvPr id="6" name="矩形 5"/>
          <p:cNvSpPr/>
          <p:nvPr/>
        </p:nvSpPr>
        <p:spPr>
          <a:xfrm>
            <a:off x="22625" y="1484784"/>
            <a:ext cx="9146415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TW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Watersheds</a:t>
            </a:r>
            <a:r>
              <a:rPr lang="en-US" altLang="zh-TW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-Define </a:t>
            </a:r>
            <a:r>
              <a:rPr lang="en-US" altLang="zh-TW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watershed for each stream </a:t>
            </a:r>
            <a:r>
              <a:rPr lang="en-US" altLang="zh-TW" sz="2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line(with flow direction)</a:t>
            </a:r>
            <a:endParaRPr lang="en-US" altLang="zh-TW" sz="23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TW" sz="2300" b="1" dirty="0">
                <a:solidFill>
                  <a:srgbClr val="FF0000"/>
                </a:solidFill>
              </a:rPr>
              <a:t>Extract Value to </a:t>
            </a:r>
            <a:r>
              <a:rPr lang="en-US" altLang="zh-TW" sz="2300" b="1" dirty="0" smtClean="0">
                <a:solidFill>
                  <a:srgbClr val="FF0000"/>
                </a:solidFill>
              </a:rPr>
              <a:t>Point-</a:t>
            </a:r>
            <a:r>
              <a:rPr lang="en-US" altLang="zh-TW" sz="2300" dirty="0" smtClean="0">
                <a:solidFill>
                  <a:srgbClr val="FF0000"/>
                </a:solidFill>
              </a:rPr>
              <a:t>Find </a:t>
            </a:r>
            <a:r>
              <a:rPr lang="en-US" altLang="zh-TW" sz="2300" dirty="0">
                <a:solidFill>
                  <a:srgbClr val="FF0000"/>
                </a:solidFill>
              </a:rPr>
              <a:t>centroid for each watershed</a:t>
            </a:r>
            <a:endParaRPr lang="zh-TW" altLang="en-US" sz="2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5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Runoff data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3563295" y="1494854"/>
            <a:ext cx="5761233" cy="4672013"/>
            <a:chOff x="3563295" y="1494854"/>
            <a:chExt cx="5761233" cy="46720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3295" y="1494854"/>
              <a:ext cx="5529263" cy="467201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382090" y="5795972"/>
              <a:ext cx="39424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GLDAS Surface Runoff 2015.05.24 00z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999933"/>
            <a:ext cx="3826767" cy="2858067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525479"/>
            <a:ext cx="5454606" cy="3807042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Case: 2015. May Texas Flooding</a:t>
            </a:r>
          </a:p>
          <a:p>
            <a:r>
              <a:rPr lang="en-US" altLang="zh-TW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Model run: </a:t>
            </a:r>
            <a:br>
              <a:rPr lang="en-US" altLang="zh-TW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en-US" altLang="zh-TW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2015.05.15~2015.05.31</a:t>
            </a:r>
            <a:endParaRPr lang="en-US" altLang="zh-TW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r>
              <a:rPr lang="en-US" altLang="zh-TW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Runoff Data: </a:t>
            </a:r>
          </a:p>
          <a:p>
            <a:pPr marL="89154" indent="0">
              <a:buNone/>
            </a:pPr>
            <a:r>
              <a:rPr lang="en-US" altLang="zh-TW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  GLDAS 0.25 degree </a:t>
            </a:r>
            <a:r>
              <a:rPr lang="en-US" altLang="zh-TW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3-hourly</a:t>
            </a:r>
          </a:p>
          <a:p>
            <a:pPr marL="89154" indent="0">
              <a:buNone/>
            </a:pPr>
            <a:r>
              <a:rPr lang="en-US" altLang="zh-TW" sz="18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(Including surface runoff and surface runoff)</a:t>
            </a:r>
            <a:endParaRPr lang="zh-TW" altLang="en-US" sz="18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81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 output- all streamline</a:t>
            </a:r>
            <a:endParaRPr lang="en-US" dirty="0"/>
          </a:p>
        </p:txBody>
      </p:sp>
      <p:pic>
        <p:nvPicPr>
          <p:cNvPr id="4" name="圖片 3" descr="C:\Users\Rei\Dropbox\螢幕截圖\螢幕截圖 2016-11-12 18.21.35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t="13919" r="40527" b="11991"/>
          <a:stretch/>
        </p:blipFill>
        <p:spPr bwMode="auto">
          <a:xfrm>
            <a:off x="1043608" y="1484784"/>
            <a:ext cx="5400000" cy="4176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矩形 4"/>
          <p:cNvSpPr/>
          <p:nvPr/>
        </p:nvSpPr>
        <p:spPr>
          <a:xfrm rot="3727868">
            <a:off x="1134891" y="599523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2015.05.15</a:t>
            </a:r>
            <a:endParaRPr lang="en-US" altLang="zh-TW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 rot="3727868">
            <a:off x="5946700" y="599523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2015.05.31</a:t>
            </a:r>
            <a:endParaRPr lang="en-US" altLang="zh-TW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 rot="16200000">
            <a:off x="214728" y="349232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Streamflow</a:t>
            </a:r>
            <a:endParaRPr lang="en-US" altLang="zh-TW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821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模組">
  <a:themeElements>
    <a:clrScheme name="模組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模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3676</TotalTime>
  <Words>263</Words>
  <Application>Microsoft Office PowerPoint</Application>
  <PresentationFormat>如螢幕大小 (4:3)</PresentationFormat>
  <Paragraphs>84</Paragraphs>
  <Slides>13</Slides>
  <Notes>2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4" baseType="lpstr">
      <vt:lpstr>模組</vt:lpstr>
      <vt:lpstr>River flow routing using HydroSHEDS  for North America</vt:lpstr>
      <vt:lpstr>Motivation-National Water Model</vt:lpstr>
      <vt:lpstr>Our Task- to apply it globally, but first try NA</vt:lpstr>
      <vt:lpstr>HydroSHEDS</vt:lpstr>
      <vt:lpstr>ArcGIS Toolbox for preprocessing river network</vt:lpstr>
      <vt:lpstr>Tool-Generate From/to Node for Lines   Find Next Downstream lines</vt:lpstr>
      <vt:lpstr>Tool-Watersheds, Feature to Point </vt:lpstr>
      <vt:lpstr>Runoff data</vt:lpstr>
      <vt:lpstr>RAPID output- all streamline</vt:lpstr>
      <vt:lpstr>RAPID output-Animation</vt:lpstr>
      <vt:lpstr>RAPID output-Colorado River Basin</vt:lpstr>
      <vt:lpstr>Future work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 flow routing using Hydrosheds for North America</dc:title>
  <dc:creator>Rei</dc:creator>
  <cp:lastModifiedBy>Rei</cp:lastModifiedBy>
  <cp:revision>42</cp:revision>
  <dcterms:created xsi:type="dcterms:W3CDTF">2016-11-03T02:25:30Z</dcterms:created>
  <dcterms:modified xsi:type="dcterms:W3CDTF">2016-11-15T09:24:15Z</dcterms:modified>
</cp:coreProperties>
</file>