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E25D-0D0C-48ED-B546-408F91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E6395-BB33-499F-9061-B8FBD9527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7FE76-7FFA-4E7E-9FE9-2F080983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B557A-94DA-4839-9722-2CF8B94B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54810-2229-40A2-B07F-2837F913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6EF8-A680-460F-9E19-4ACDA0A6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0A895-386A-4645-9C0E-E95BF95B7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599FF-9678-4C17-A0FE-6E3F77A6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69F6B-19B4-4124-98AC-BE9DAAB9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6C606-6756-4FE8-A2B4-E6865B61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6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E1E3E-0C36-47CC-A986-17B31D36E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2DFC-F088-4AE4-B28B-D24ADD930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D912A-8971-4C13-B908-C6F0F5BD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1E01A-0E9B-4747-AA63-4863E44C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C92D-98C5-4827-8CD0-F7C41026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6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7760-D5CB-47BD-9DFE-E601A93F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8B20E-D8ED-4AAF-B7C8-B8C1A2A66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C311-574A-4A8A-9AAA-6CFB1676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8154A-6DD7-4C91-AFEE-31BE838B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38B90-B14D-44A6-A558-EC0BD667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9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9016-DA19-4086-A8C5-9612C899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2CA13-8E52-4912-B761-B4EAA5529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C16C1-4596-4556-96BC-15710FB4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1E567-0DB1-46D4-9377-0AB4B980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D0F0C-4E6B-47D1-851A-11A425D8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7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06F2-1F82-41E5-8549-DB496CDC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71D1A-3054-4F0D-99DF-2AA8A2FF7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BAF75-77D0-4F11-B34A-370147651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B65DC-3129-494B-8149-D0BB0A4A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48C64-A0A0-4052-8A5A-03049A47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BF53F-327D-4374-B77E-8765F959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5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7973-6E2A-4D82-A52F-746723D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D2385-1B68-48EF-89B7-4597027F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85982-6B79-4E3C-B9A2-D618D357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4A2DA-43EC-45C9-AA73-9BA32F8C3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B5D0A-D4BD-4A2F-B6CD-9071EC43E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C1DAA-C458-4CB4-AACD-07F68D2A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CE3A4B-456A-45D2-9113-C99D8CE5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953F4-93CC-47C7-A3F8-D7BCF000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9A19-F74C-441A-A6A7-F02BC00D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AE6C9-3EC9-4DA3-884D-EB262EC4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833E0-CDCF-47B2-898B-FB649B70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54705-AFF9-4FB7-97DE-FF1F28BF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D8DF5-F720-4A73-B738-E4585456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BABF2-CA57-4FEF-9B05-42C88590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3FBC5-1327-4862-9A5C-DEEAEF0B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7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BC7D-649C-4E75-AD08-55D78B35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E6C5-2DBD-43E1-8344-EF067975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03BAD-36F2-4011-80DA-4DA57EAB6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92EDB-FA49-4EA7-968E-0C32C30E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3FBD9-0B97-427C-A08B-A6F2F84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7E84D-3804-4117-90CC-044AC58E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4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D6E7-D14D-4B1B-B419-67E565A3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939CD-2958-4718-83EA-D224B6959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08A62-5886-4187-96F2-92620E35B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59678-6945-4CAB-9959-57B18EE7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FD680-2FD1-4A03-AFF3-76ED5597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E6B63-C4EB-4A6E-BF1F-DDF37C7B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5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2C930-ECE4-480E-8DE4-1E42357B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A64B5-1D51-4705-B321-64D36BEA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6A51-317A-4E30-B5E5-4E06168E2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BC95-F51C-4CBB-9AA8-AC4C97581C9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2057-6E64-497E-8433-7C6C65203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4037C-09E6-4F04-A88A-1A1D84FD8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F892-7A13-49C8-970F-E3DD4804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3E6A-F40A-4FC2-8AE8-8E58C8E28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AEE74-AAA5-4EFA-BEF1-2B21B46CE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4C53B-1CF1-4B58-B9D9-71B6AC66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" y="0"/>
            <a:ext cx="9141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7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93F9-7881-41C9-9DCA-06BB755B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0996-6E14-46A2-B6A5-00A0EE3F3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0E223-F302-4EF5-9D21-F8E340B7F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" y="0"/>
            <a:ext cx="9129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1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D5F3-EBF5-4B7D-AC25-75A168BF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ED50-96D7-4742-BD05-12B0157B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F142B-C02E-4EE1-AD19-960168BB7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4"/>
            <a:ext cx="9144000" cy="68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6D57-CA1B-42BA-AF5D-BD41CC7E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CDCA-F1E7-41CE-AE25-D147507C3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26D5A-F1C6-4332-98C9-C78DE11D5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5"/>
            <a:ext cx="9144000" cy="685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2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2538-53A4-4881-A2C5-7AF1D506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CE22-47D4-4467-997E-D661B8D05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0EE4B-2AFD-4110-AEE3-A8E33527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"/>
            <a:ext cx="9144000" cy="68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8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0629-7C36-4956-AA51-1999DA3B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F5EB-409C-43DE-8D97-53E3347D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E7472-6F5F-4556-814A-87CE2D92F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9"/>
            <a:ext cx="9144000" cy="68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2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5563-156B-4284-8234-BB1120BC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6B8AB-4FEB-44C9-B961-A416BED3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B0C33-9990-4CD8-B6EE-368CDEA3A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7"/>
            <a:ext cx="9144000" cy="68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19C8-77DB-4E9C-8BFD-34145422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7B25D-11C0-4360-881C-D7704ADAC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09F98-DBA4-475A-A4C7-87B96090D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" y="0"/>
            <a:ext cx="9139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1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8E7E-9F46-410E-861B-07BC831A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8508F-A7EF-4FBF-8D68-72A342A5F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2BEBD-C383-420F-A3E1-92714576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9"/>
            <a:ext cx="9144000" cy="68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4725-5DFB-452C-8A9C-45B447ED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97FD9-8C95-495A-BA89-B6BAB125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A57AC-2FC1-4459-A67C-E487944C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6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182-4AC2-466A-BA24-9ED0D081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887F4-A940-4267-8EF1-7E89DBF41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ED1D4-AF88-48A9-8FFB-E42F7553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5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Cesar Yahia</dc:creator>
  <cp:lastModifiedBy>Maidment, David R</cp:lastModifiedBy>
  <cp:revision>2</cp:revision>
  <dcterms:created xsi:type="dcterms:W3CDTF">2018-12-04T09:30:56Z</dcterms:created>
  <dcterms:modified xsi:type="dcterms:W3CDTF">2018-12-04T15:59:13Z</dcterms:modified>
</cp:coreProperties>
</file>