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4" r:id="rId9"/>
    <p:sldId id="265" r:id="rId10"/>
    <p:sldId id="266" r:id="rId11"/>
    <p:sldId id="273" r:id="rId12"/>
    <p:sldId id="268" r:id="rId13"/>
    <p:sldId id="274" r:id="rId14"/>
    <p:sldId id="272" r:id="rId15"/>
    <p:sldId id="271" r:id="rId16"/>
    <p:sldId id="27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DB6559-637F-4DD4-A39D-863D68BDA23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B3C367-109D-456D-9152-E975F52AFD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1D093C9-CCAB-48DC-B023-16D20D861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4"/>
          <a:stretch/>
        </p:blipFill>
        <p:spPr bwMode="auto">
          <a:xfrm>
            <a:off x="0" y="4202464"/>
            <a:ext cx="12192000" cy="26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342B7-3B67-465B-8524-5FB7F42F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7912"/>
            <a:ext cx="10058400" cy="35661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A Comparative Study of the National Water Model Forecast to Observed Streamflow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C26A0-3B54-44F6-A462-647FFC76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754581"/>
            <a:ext cx="10058400" cy="1143000"/>
          </a:xfrm>
        </p:spPr>
        <p:txBody>
          <a:bodyPr/>
          <a:lstStyle/>
          <a:p>
            <a:r>
              <a:rPr lang="en-US"/>
              <a:t>By leah Huling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A7E4-1220-4DE2-9012-C8E1ADDE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294A59-F86F-43B4-B06E-314553AD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" y="1904683"/>
            <a:ext cx="5363633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5AD45-EA5E-435F-B529-288677AF3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18" y="1843724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Getting to know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416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89A8308-1B65-4816-8459-6ED76E30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183433"/>
            <a:ext cx="4852987" cy="1367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A7E4-1220-4DE2-9012-C8E1ADDE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92520-922F-49B4-B3CD-5181548B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Pearson’s correlation coefficient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/>
              <a:t>A measure of the linear correlation between two variables X and Y, giving a value between +1 and −1 inclusive, where 1 is total positive correlation, 0 is no correlation, and −1 is total negative correlation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coefficients vary from 0 to 0.77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790BD9-EE7B-4DD8-9948-3F042209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72" y="1862879"/>
            <a:ext cx="5852172" cy="4389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3D692B-69A4-470F-A415-9DE20D924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93359"/>
            <a:ext cx="5852172" cy="43891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935F2C-8284-49CE-9FCE-5BF4E624A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78" y="1884469"/>
            <a:ext cx="5852172" cy="4389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DC8868-72ED-4657-9FED-3FD8306C5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8" y="1884469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Getting to know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082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2AF9-2614-4BF3-8EDF-65F60C28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41EF-03A7-4427-8B0F-62B5E785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Most storms are caught on the National Water Model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The NWM is inconsistent with the magnitude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There was not significant flooding in Austin in 2017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Greatest stage height across all COA gages was 6 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Greatest forecast prediction was 6.5 ft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If the National Water Model were to be forced with gages outside the USGS, it would improve the accuracy of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Getting to know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05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2AF9-2614-4BF3-8EDF-65F60C28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41EF-03A7-4427-8B0F-62B5E785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Create an inundation map, comparing the inundated area between the observed and forecasted stage heights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I should have the missing data by the end of the week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Conduct further statistical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Compare the data across space rather than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Determine the likelihood that the NWM will 1) miss a storm event, 2) predict a false storm event, or 3) accurately predict a true storm event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42B7-3B67-465B-8524-5FB7F42F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781812"/>
            <a:ext cx="10058400" cy="356616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Thank you,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706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Getting to know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76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Water Model (NWM)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Covered in class extensively so I won’t go into excruciating detail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My study is concerned with the zero hour forecast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Essentially, what the NWM thinks is happening right now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At this point in the NWM, physical data is being forced into the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Defined as a “snapshot of current hydrologic conditions”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Includes meteorological data and USGS streamflow gauges</a:t>
            </a:r>
            <a:endParaRPr lang="en-US" sz="2000" dirty="0"/>
          </a:p>
          <a:p>
            <a:pPr marL="201168" lvl="1" indent="0">
              <a:buNone/>
            </a:pP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37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8876-15AB-4A50-B03C-B3C1C4F8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Austin Gage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8FBD-9764-4081-9064-FF605189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0776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32 COA gages located within the NWM reach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Stage level collected every 15 minutes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Operational since December 2016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That is </a:t>
            </a:r>
            <a:r>
              <a:rPr lang="en-US" sz="2800" i="1" u="sng" dirty="0"/>
              <a:t>a lot of data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i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EB3680C-4F4D-4AA9-8734-BA849876B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10217" r="11321" b="35017"/>
          <a:stretch/>
        </p:blipFill>
        <p:spPr>
          <a:xfrm>
            <a:off x="7305040" y="1808480"/>
            <a:ext cx="3708400" cy="4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7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8876-15AB-4A50-B03C-B3C1C4F8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8FBD-9764-4081-9064-FF605189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98160" cy="42197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Smaller </a:t>
            </a:r>
            <a:r>
              <a:rPr lang="en-US" sz="2800" dirty="0" err="1"/>
              <a:t>streamflows</a:t>
            </a:r>
            <a:r>
              <a:rPr lang="en-US" sz="2800" dirty="0"/>
              <a:t> are difficult to predict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Tributaries are often susceptible to flash floods in significant storm events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The Austin Fire Department is interested in an accurate method of predicting/monitoring flooding events at crucial points in Austin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F4ED6A1-8D2B-4A60-A29C-5CBD7E69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2" y="2142279"/>
            <a:ext cx="4969087" cy="37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Getting to know the data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2AF9-2614-4BF3-8EDF-65F60C28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41EF-03A7-4427-8B0F-62B5E785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KISTERS is a software development and strategic water information management firm that houses the COA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Matt Ables is my local contact and has been handling the COA gage network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Matt created an output that uses the HAND process to convert NWM streamflow data (volume/time) to stage values (length)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This allows for a direct comparison between NWM and COA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Currently, there is missing data over large time frames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12E-0E5B-454A-A796-EED32E95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0C40-CCFE-4328-90A8-F3A0510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Introduction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Getting to know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Conclusions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What’s next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16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8884-49EC-4BB8-A951-5912A617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406A42-E9EA-4C6A-8F10-C0B46D60B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6133" r="8324"/>
          <a:stretch/>
        </p:blipFill>
        <p:spPr>
          <a:xfrm>
            <a:off x="3630930" y="1875580"/>
            <a:ext cx="8370569" cy="445060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77D5A6-F323-43ED-B9AC-5594B0BD5DDA}"/>
              </a:ext>
            </a:extLst>
          </p:cNvPr>
          <p:cNvSpPr txBox="1">
            <a:spLocks/>
          </p:cNvSpPr>
          <p:nvPr/>
        </p:nvSpPr>
        <p:spPr>
          <a:xfrm>
            <a:off x="914400" y="2181224"/>
            <a:ext cx="2716530" cy="3687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Obvious missing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For analysis, I focused on Dec 2016 – Sep 2017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3140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1295</TotalTime>
  <Words>518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Courier New</vt:lpstr>
      <vt:lpstr>Retrospect</vt:lpstr>
      <vt:lpstr>A Comparative Study of the National Water Model Forecast to Observed Streamflow Data</vt:lpstr>
      <vt:lpstr>Project Overview</vt:lpstr>
      <vt:lpstr>National Water Model (NWM)</vt:lpstr>
      <vt:lpstr>City of Austin Gage Network</vt:lpstr>
      <vt:lpstr>Significance</vt:lpstr>
      <vt:lpstr>Project Overview</vt:lpstr>
      <vt:lpstr>KISTERS</vt:lpstr>
      <vt:lpstr>Project Overview</vt:lpstr>
      <vt:lpstr>Typical Results</vt:lpstr>
      <vt:lpstr>Typical Results</vt:lpstr>
      <vt:lpstr>Project Overview</vt:lpstr>
      <vt:lpstr>Analysis</vt:lpstr>
      <vt:lpstr>Project Overview</vt:lpstr>
      <vt:lpstr>Conclusions</vt:lpstr>
      <vt:lpstr>Project Overview</vt:lpstr>
      <vt:lpstr>Future Steps</vt:lpstr>
      <vt:lpstr>Thank you,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of the National Water Model Forecast to Observed Streamflow Data</dc:title>
  <dc:creator>Leah Huling</dc:creator>
  <cp:lastModifiedBy>Maidment, David R</cp:lastModifiedBy>
  <cp:revision>22</cp:revision>
  <dcterms:created xsi:type="dcterms:W3CDTF">2018-11-26T17:46:40Z</dcterms:created>
  <dcterms:modified xsi:type="dcterms:W3CDTF">2018-11-27T16:54:07Z</dcterms:modified>
</cp:coreProperties>
</file>