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6" r:id="rId6"/>
    <p:sldId id="265" r:id="rId7"/>
    <p:sldId id="269" r:id="rId8"/>
    <p:sldId id="267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Orleans Inundation</a:t>
            </a:r>
            <a:br>
              <a:rPr lang="en-US" dirty="0" smtClean="0"/>
            </a:br>
            <a:r>
              <a:rPr lang="en-US" dirty="0" smtClean="0"/>
              <a:t>from Hurricane Katrina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Sruthi Kakuturu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06" y="2133600"/>
            <a:ext cx="4606506" cy="3777622"/>
          </a:xfrm>
        </p:spPr>
        <p:txBody>
          <a:bodyPr/>
          <a:lstStyle/>
          <a:p>
            <a:r>
              <a:rPr lang="en-US" dirty="0" smtClean="0"/>
              <a:t>More temporal analysis </a:t>
            </a:r>
          </a:p>
          <a:p>
            <a:pPr lvl="1"/>
            <a:r>
              <a:rPr lang="en-US" dirty="0" smtClean="0"/>
              <a:t>Time is took to drain the city</a:t>
            </a:r>
          </a:p>
          <a:p>
            <a:r>
              <a:rPr lang="en-US" dirty="0"/>
              <a:t>Flood dewatering </a:t>
            </a:r>
            <a:r>
              <a:rPr lang="en-US" dirty="0" smtClean="0"/>
              <a:t>efforts</a:t>
            </a:r>
          </a:p>
          <a:p>
            <a:pPr lvl="1"/>
            <a:r>
              <a:rPr lang="en-US" dirty="0" smtClean="0"/>
              <a:t>Timeline and detailed analysis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9838"/>
          <a:stretch/>
        </p:blipFill>
        <p:spPr bwMode="auto">
          <a:xfrm>
            <a:off x="1196789" y="2110849"/>
            <a:ext cx="5513294" cy="38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Katrina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859" y="2066364"/>
            <a:ext cx="4658753" cy="3777622"/>
          </a:xfrm>
        </p:spPr>
        <p:txBody>
          <a:bodyPr/>
          <a:lstStyle/>
          <a:p>
            <a:r>
              <a:rPr lang="en-US" dirty="0" smtClean="0"/>
              <a:t>DEADLIEST since 1928</a:t>
            </a:r>
          </a:p>
          <a:p>
            <a:pPr lvl="1"/>
            <a:r>
              <a:rPr lang="en-US" dirty="0" smtClean="0"/>
              <a:t>12,000 deaths</a:t>
            </a:r>
          </a:p>
          <a:p>
            <a:r>
              <a:rPr lang="en-US" dirty="0" smtClean="0"/>
              <a:t>COSTLIEST on record</a:t>
            </a:r>
          </a:p>
          <a:p>
            <a:pPr lvl="1"/>
            <a:r>
              <a:rPr lang="en-US" dirty="0" smtClean="0"/>
              <a:t>$17 billion for New Orleans alone</a:t>
            </a:r>
          </a:p>
          <a:p>
            <a:r>
              <a:rPr lang="en-US" dirty="0" smtClean="0"/>
              <a:t>August 23-30, 2005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87" y="2274859"/>
            <a:ext cx="4766048" cy="41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30" t="13200" r="30708" b="15600"/>
          <a:stretch/>
        </p:blipFill>
        <p:spPr>
          <a:xfrm>
            <a:off x="2217420" y="1294671"/>
            <a:ext cx="6412230" cy="5278044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266330" y="1905000"/>
            <a:ext cx="2541494" cy="354106"/>
          </a:xfrm>
          <a:prstGeom prst="borderCallout1">
            <a:avLst>
              <a:gd name="adj1" fmla="val 60453"/>
              <a:gd name="adj2" fmla="val -980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Lake Pontchartrain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35747" y="4634753"/>
            <a:ext cx="1986477" cy="421341"/>
          </a:xfrm>
          <a:prstGeom prst="borderCallout1">
            <a:avLst>
              <a:gd name="adj1" fmla="val 60453"/>
              <a:gd name="adj2" fmla="val -980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Orleans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8906" y="4182036"/>
            <a:ext cx="2393576" cy="421341"/>
          </a:xfrm>
          <a:prstGeom prst="borderCallout1">
            <a:avLst>
              <a:gd name="adj1" fmla="val 92368"/>
              <a:gd name="adj2" fmla="val 71452"/>
              <a:gd name="adj3" fmla="val 211436"/>
              <a:gd name="adj4" fmla="val 96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Mississippi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60" t="6795" r="25458" b="3953"/>
          <a:stretch/>
        </p:blipFill>
        <p:spPr>
          <a:xfrm>
            <a:off x="2074862" y="445770"/>
            <a:ext cx="7202859" cy="61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1" y="532670"/>
            <a:ext cx="6536943" cy="58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DEM-based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67" t="21100" r="33583" b="25800"/>
          <a:stretch/>
        </p:blipFill>
        <p:spPr>
          <a:xfrm>
            <a:off x="2589212" y="1425982"/>
            <a:ext cx="6394768" cy="52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Calculations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20050" r="2186" b="5922"/>
          <a:stretch/>
        </p:blipFill>
        <p:spPr>
          <a:xfrm>
            <a:off x="1586753" y="1905000"/>
            <a:ext cx="8216802" cy="4128249"/>
          </a:xfrm>
        </p:spPr>
      </p:pic>
    </p:spTree>
    <p:extLst>
      <p:ext uri="{BB962C8B-B14F-4D97-AF65-F5344CB8AC3E}">
        <p14:creationId xmlns:p14="http://schemas.microsoft.com/office/powerpoint/2010/main" val="1498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r="4620" b="50234"/>
          <a:stretch/>
        </p:blipFill>
        <p:spPr>
          <a:xfrm>
            <a:off x="2364324" y="1905000"/>
            <a:ext cx="8163881" cy="26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4" b="10723"/>
          <a:stretch/>
        </p:blipFill>
        <p:spPr>
          <a:xfrm>
            <a:off x="2592925" y="2259106"/>
            <a:ext cx="8027893" cy="4176854"/>
          </a:xfrm>
        </p:spPr>
      </p:pic>
    </p:spTree>
    <p:extLst>
      <p:ext uri="{BB962C8B-B14F-4D97-AF65-F5344CB8AC3E}">
        <p14:creationId xmlns:p14="http://schemas.microsoft.com/office/powerpoint/2010/main" val="30883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</TotalTime>
  <Words>67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New Orleans Inundation from Hurricane Katrina</vt:lpstr>
      <vt:lpstr>Hurricane Katrina</vt:lpstr>
      <vt:lpstr>Current DEM</vt:lpstr>
      <vt:lpstr>PowerPoint Presentation</vt:lpstr>
      <vt:lpstr>PowerPoint Presentation</vt:lpstr>
      <vt:lpstr>DEM-based analysis</vt:lpstr>
      <vt:lpstr>Volume Calculations</vt:lpstr>
      <vt:lpstr>Assumption</vt:lpstr>
      <vt:lpstr>Expected Results</vt:lpstr>
      <vt:lpstr>Future Work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Katrina Impacts</dc:title>
  <dc:creator>Sruthi Kakuturu</dc:creator>
  <cp:lastModifiedBy>Maidment, David R</cp:lastModifiedBy>
  <cp:revision>27</cp:revision>
  <dcterms:created xsi:type="dcterms:W3CDTF">2018-11-18T19:27:48Z</dcterms:created>
  <dcterms:modified xsi:type="dcterms:W3CDTF">2018-11-27T16:55:10Z</dcterms:modified>
</cp:coreProperties>
</file>