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4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0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1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5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8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2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3BAB-6DD8-4545-B531-AB6769A48F14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DB88-618D-433E-AE79-808C7E40B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Sufficiency of publicly-available spatial data to monitor Central Texas groundwater salamanders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Eurycea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Katie Lyons,</a:t>
            </a:r>
          </a:p>
          <a:p>
            <a:r>
              <a:rPr lang="en-US" sz="3000" dirty="0" smtClean="0"/>
              <a:t>Ecology, Evolution, and Behavior Program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2400"/>
            <a:ext cx="44100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eurycea tonkaw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40" y="4648200"/>
            <a:ext cx="581152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38200" y="3352800"/>
            <a:ext cx="74676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Eurycea</a:t>
            </a:r>
            <a:r>
              <a:rPr lang="en-US" dirty="0" smtClean="0"/>
              <a:t> Aquifers</a:t>
            </a: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1447800"/>
            <a:ext cx="6829425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Eurycea</a:t>
            </a:r>
            <a:r>
              <a:rPr lang="en-US" dirty="0" smtClean="0"/>
              <a:t> Aquifers – USGS Wells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92" y="955964"/>
            <a:ext cx="6732016" cy="573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5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Distance from Occurrence to Well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5" y="2590800"/>
            <a:ext cx="72771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60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Distance from Occurrence to Well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5" y="2590800"/>
            <a:ext cx="72771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7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Well Depth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5909" y="126313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Nearest to occurrence sites: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5909" y="3971881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wells: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653248"/>
            <a:ext cx="72771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4" y="4341213"/>
            <a:ext cx="72771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52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5909" y="1263134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Obtain more well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Explore groundwater flow modeling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Differentiate occurrence 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Incorporate my own data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3352800"/>
            <a:ext cx="74676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218" name="Picture 2" descr="Image result for eurycea waterlooen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3581400"/>
            <a:ext cx="47720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Eurycea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9358"/>
            <a:ext cx="4038600" cy="4525963"/>
          </a:xfrm>
        </p:spPr>
        <p:txBody>
          <a:bodyPr/>
          <a:lstStyle/>
          <a:p>
            <a:r>
              <a:rPr lang="en-US" dirty="0" smtClean="0"/>
              <a:t>Central and West-Central TX</a:t>
            </a:r>
          </a:p>
          <a:p>
            <a:r>
              <a:rPr lang="en-US" dirty="0" smtClean="0"/>
              <a:t>Subterranean (aquifer-dwelling)</a:t>
            </a:r>
          </a:p>
          <a:p>
            <a:r>
              <a:rPr lang="en-US" dirty="0" smtClean="0"/>
              <a:t>Some endangered</a:t>
            </a:r>
          </a:p>
          <a:p>
            <a:r>
              <a:rPr lang="en-US" dirty="0" smtClean="0"/>
              <a:t>Fully aquatic</a:t>
            </a:r>
          </a:p>
          <a:p>
            <a:r>
              <a:rPr lang="en-US" dirty="0" smtClean="0"/>
              <a:t>Connections underground?</a:t>
            </a:r>
            <a:endParaRPr lang="en-US" dirty="0"/>
          </a:p>
        </p:txBody>
      </p:sp>
      <p:sp>
        <p:nvSpPr>
          <p:cNvPr id="5" name="AutoShape 2" descr="Image result for eurycea sosor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urycea sosor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972940"/>
            <a:ext cx="0" cy="563880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143000"/>
            <a:ext cx="3197225" cy="21276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575" y="3271543"/>
            <a:ext cx="380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E. </a:t>
            </a:r>
            <a:r>
              <a:rPr lang="en-US" i="1" dirty="0" err="1" smtClean="0"/>
              <a:t>sosorum</a:t>
            </a:r>
            <a:r>
              <a:rPr lang="en-US" dirty="0" smtClean="0"/>
              <a:t>, Barton Springs salamander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65" y="3640875"/>
            <a:ext cx="2814335" cy="2356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6677" y="6049219"/>
            <a:ext cx="394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E. </a:t>
            </a:r>
            <a:r>
              <a:rPr lang="en-US" i="1" dirty="0" err="1" smtClean="0"/>
              <a:t>tridentifera</a:t>
            </a:r>
            <a:r>
              <a:rPr lang="en-US" dirty="0" smtClean="0"/>
              <a:t>, Comal Blind salamander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3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Texas Aquifers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75" y="13716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9 major, 22 minor</a:t>
            </a:r>
          </a:p>
          <a:p>
            <a:r>
              <a:rPr lang="en-US" dirty="0" smtClean="0"/>
              <a:t>Supply 62% of water as of 2014</a:t>
            </a:r>
          </a:p>
          <a:p>
            <a:r>
              <a:rPr lang="en-US" dirty="0" smtClean="0"/>
              <a:t>Susceptible to contamination, especially in recharge zone</a:t>
            </a:r>
          </a:p>
        </p:txBody>
      </p:sp>
      <p:sp>
        <p:nvSpPr>
          <p:cNvPr id="5" name="AutoShape 2" descr="Image result for eurycea sosor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urycea sosor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972940"/>
            <a:ext cx="0" cy="563880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Image result for central texas aquif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1295400"/>
            <a:ext cx="45720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Evaluate publicly-available GIS data</a:t>
            </a:r>
          </a:p>
          <a:p>
            <a:r>
              <a:rPr lang="en-US" dirty="0" smtClean="0"/>
              <a:t>Is it sufficient for monitoring the </a:t>
            </a:r>
            <a:r>
              <a:rPr lang="en-US" i="1" dirty="0" err="1" smtClean="0"/>
              <a:t>Eurycea</a:t>
            </a:r>
            <a:r>
              <a:rPr lang="en-US" dirty="0" smtClean="0"/>
              <a:t> complex?</a:t>
            </a:r>
          </a:p>
          <a:p>
            <a:r>
              <a:rPr lang="en-US" dirty="0" smtClean="0"/>
              <a:t>Cross-reference occurrence data to other geographic and hydrological features</a:t>
            </a:r>
          </a:p>
        </p:txBody>
      </p:sp>
      <p:sp>
        <p:nvSpPr>
          <p:cNvPr id="5" name="AutoShape 2" descr="Image result for eurycea sosor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urycea sosor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191000" y="972940"/>
            <a:ext cx="0" cy="563880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Image result for eurycea troglod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71600"/>
            <a:ext cx="2867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85874" y="5772789"/>
            <a:ext cx="152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E. troglodytes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456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Eurycea</a:t>
            </a:r>
            <a:r>
              <a:rPr lang="en-US" dirty="0" smtClean="0"/>
              <a:t> Occurrence Data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37576"/>
          <a:stretch/>
        </p:blipFill>
        <p:spPr>
          <a:xfrm>
            <a:off x="457200" y="766437"/>
            <a:ext cx="8482446" cy="60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Eurycea</a:t>
            </a:r>
            <a:r>
              <a:rPr lang="en-US" dirty="0" smtClean="0"/>
              <a:t> Watersheds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37979"/>
          <a:stretch/>
        </p:blipFill>
        <p:spPr>
          <a:xfrm>
            <a:off x="457200" y="838199"/>
            <a:ext cx="8297180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Eurycea</a:t>
            </a:r>
            <a:r>
              <a:rPr lang="en-US" dirty="0" smtClean="0"/>
              <a:t> Streams</a:t>
            </a:r>
          </a:p>
          <a:p>
            <a:endParaRPr 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640480" cy="577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5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Stream Distance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600200"/>
            <a:ext cx="7277100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85800" y="4191001"/>
            <a:ext cx="81534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Low resolution?</a:t>
            </a:r>
          </a:p>
          <a:p>
            <a:r>
              <a:rPr lang="en-US" dirty="0" smtClean="0"/>
              <a:t>Well samples?</a:t>
            </a:r>
          </a:p>
        </p:txBody>
      </p:sp>
    </p:spTree>
    <p:extLst>
      <p:ext uri="{BB962C8B-B14F-4D97-AF65-F5344CB8AC3E}">
        <p14:creationId xmlns:p14="http://schemas.microsoft.com/office/powerpoint/2010/main" val="6376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Eurycea</a:t>
            </a:r>
            <a:r>
              <a:rPr lang="en-US" dirty="0" smtClean="0"/>
              <a:t> Aquifers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8669" r="10784" b="10303"/>
          <a:stretch/>
        </p:blipFill>
        <p:spPr>
          <a:xfrm>
            <a:off x="2133600" y="791793"/>
            <a:ext cx="4516582" cy="603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163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Sufficiency of publicly-available spatial data to monitor Central Texas groundwater salamanders (Eurycea)</vt:lpstr>
      <vt:lpstr>Eurycea</vt:lpstr>
      <vt:lpstr>Texas Aquifers</vt:lpstr>
      <vt:lpstr>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Maidment, David R</cp:lastModifiedBy>
  <cp:revision>14</cp:revision>
  <dcterms:created xsi:type="dcterms:W3CDTF">2018-11-28T19:38:58Z</dcterms:created>
  <dcterms:modified xsi:type="dcterms:W3CDTF">2018-11-29T17:37:45Z</dcterms:modified>
</cp:coreProperties>
</file>